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0.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4"/>
    <p:sldMasterId id="2147483691" r:id="rId5"/>
    <p:sldMasterId id="2147483704" r:id="rId6"/>
    <p:sldMasterId id="2147483717" r:id="rId7"/>
  </p:sldMasterIdLst>
  <p:notesMasterIdLst>
    <p:notesMasterId r:id="rId44"/>
  </p:notesMasterIdLst>
  <p:sldIdLst>
    <p:sldId id="450" r:id="rId8"/>
    <p:sldId id="451" r:id="rId9"/>
    <p:sldId id="452" r:id="rId10"/>
    <p:sldId id="449" r:id="rId11"/>
    <p:sldId id="415" r:id="rId12"/>
    <p:sldId id="426" r:id="rId13"/>
    <p:sldId id="448" r:id="rId14"/>
    <p:sldId id="417" r:id="rId15"/>
    <p:sldId id="456" r:id="rId16"/>
    <p:sldId id="434" r:id="rId17"/>
    <p:sldId id="457" r:id="rId18"/>
    <p:sldId id="453" r:id="rId19"/>
    <p:sldId id="458" r:id="rId20"/>
    <p:sldId id="429" r:id="rId21"/>
    <p:sldId id="459" r:id="rId22"/>
    <p:sldId id="435" r:id="rId23"/>
    <p:sldId id="463" r:id="rId24"/>
    <p:sldId id="464" r:id="rId25"/>
    <p:sldId id="436" r:id="rId26"/>
    <p:sldId id="466" r:id="rId27"/>
    <p:sldId id="476" r:id="rId28"/>
    <p:sldId id="477" r:id="rId29"/>
    <p:sldId id="465" r:id="rId30"/>
    <p:sldId id="467" r:id="rId31"/>
    <p:sldId id="455" r:id="rId32"/>
    <p:sldId id="440" r:id="rId33"/>
    <p:sldId id="475" r:id="rId34"/>
    <p:sldId id="468" r:id="rId35"/>
    <p:sldId id="469" r:id="rId36"/>
    <p:sldId id="471" r:id="rId37"/>
    <p:sldId id="472" r:id="rId38"/>
    <p:sldId id="473" r:id="rId39"/>
    <p:sldId id="474" r:id="rId40"/>
    <p:sldId id="454" r:id="rId41"/>
    <p:sldId id="446" r:id="rId42"/>
    <p:sldId id="406"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E17FD41-7516-14E4-28EC-9EDA718D0E38}" name="Izel Karaoglu" initials="IK" userId="S::izel.karaoglu@undp.org::0324853d-3d06-43c0-96b6-d1a6d5104983" providerId="AD"/>
  <p188:author id="{54501D4E-9689-4057-BA76-F9B887FE214C}" name="Gokhan Dikmener" initials="GD" userId="S::gokhan.dikmener@undp.org::9723776f-4214-4c1d-a3cf-ef6f76b31897" providerId="AD"/>
  <p188:author id="{7EE290B3-41AE-3A4B-7BAA-4A2FF2A2DB4F}" name="Dina Akylbekova" initials="DA" userId="S::dina.akylbekova@undp.org::d0186547-350c-4ee8-9f3b-afe70f175dd5" providerId="AD"/>
  <p188:author id="{AD2977F2-1110-00CA-B921-CFBBF1E22859}" name="Ipek beril Benli" initials="IB" userId="S::ipek.beril.benli@undp.org::8f9c5f4b-b22c-49ff-bdd5-d07e27607437"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CA3AA"/>
    <a:srgbClr val="FF577F"/>
    <a:srgbClr val="FFC836"/>
    <a:srgbClr val="FFC837"/>
    <a:srgbClr val="2B2551"/>
    <a:srgbClr val="5059B3"/>
    <a:srgbClr val="BFBFBF"/>
    <a:srgbClr val="8165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B2A29B-142B-8C41-8889-5FD9FDDEDB27}" v="173" dt="2023-12-06T13:45:24.35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72833802-FEF1-4C79-8D5D-14CF1EAF98D9}" styleName="نمط فاتح 2 - تمييز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DA37D80-6434-44D0-A028-1B22A696006F}" styleName="نمط فاتح 3 - تمييز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F2DE63D5-997A-4646-A377-4702673A728D}" styleName="نمط فاتح 2 - تمييز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DCAF9ED-07DC-4A11-8D7F-57B35C25682E}" styleName="نمط متوسط 1 - تمييز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8A107856-5554-42FB-B03E-39F5DBC370BA}" styleName="نمط متوسط 4 - تمييز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37CE84F3-28C3-443E-9E96-99CF82512B78}" styleName="نمط داكن 1 - تمييز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736" autoAdjust="0"/>
    <p:restoredTop sz="87226" autoAdjust="0"/>
  </p:normalViewPr>
  <p:slideViewPr>
    <p:cSldViewPr snapToGrid="0">
      <p:cViewPr varScale="1">
        <p:scale>
          <a:sx n="53" d="100"/>
          <a:sy n="53" d="100"/>
        </p:scale>
        <p:origin x="77" y="490"/>
      </p:cViewPr>
      <p:guideLst/>
    </p:cSldViewPr>
  </p:slideViewPr>
  <p:notesTextViewPr>
    <p:cViewPr>
      <p:scale>
        <a:sx n="300" d="100"/>
        <a:sy n="3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theme" Target="theme/theme1.xml"/><Relationship Id="rId50" Type="http://schemas.microsoft.com/office/2018/10/relationships/authors" Target="author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microsoft.com/office/2015/10/relationships/revisionInfo" Target="revisionInfo.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tableStyles" Target="tableStyles.xml"/><Relationship Id="rId8" Type="http://schemas.openxmlformats.org/officeDocument/2006/relationships/slide" Target="slides/slide1.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viewProps" Target="viewProps.xml"/><Relationship Id="rId20" Type="http://schemas.openxmlformats.org/officeDocument/2006/relationships/slide" Target="slides/slide13.xml"/><Relationship Id="rId41" Type="http://schemas.openxmlformats.org/officeDocument/2006/relationships/slide" Target="slides/slide34.xml"/><Relationship Id="rId1" Type="http://schemas.openxmlformats.org/officeDocument/2006/relationships/customXml" Target="../customXml/item1.xml"/><Relationship Id="rId6" Type="http://schemas.openxmlformats.org/officeDocument/2006/relationships/slideMaster" Target="slideMasters/slideMaster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0" i="0" u="none" strike="noStrike" kern="1200" cap="none" spc="50" normalizeH="0" baseline="0">
                <a:solidFill>
                  <a:schemeClr val="tx1">
                    <a:lumMod val="65000"/>
                    <a:lumOff val="35000"/>
                  </a:schemeClr>
                </a:solidFill>
                <a:latin typeface="+mj-lt"/>
                <a:ea typeface="+mj-ea"/>
                <a:cs typeface="+mj-cs"/>
              </a:defRPr>
            </a:pPr>
            <a:r>
              <a:rPr lang="en-US" sz="1800" b="1" i="0" u="none" strike="noStrike" kern="1200" cap="none" spc="50" normalizeH="0" baseline="0" dirty="0">
                <a:solidFill>
                  <a:srgbClr val="FEFFFE">
                    <a:lumMod val="65000"/>
                    <a:lumOff val="35000"/>
                  </a:srgbClr>
                </a:solidFill>
              </a:rPr>
              <a:t>Comparison of results</a:t>
            </a:r>
            <a:endParaRPr lang="ar-YE" sz="3200" dirty="0"/>
          </a:p>
        </c:rich>
      </c:tx>
      <c:layout>
        <c:manualLayout>
          <c:xMode val="edge"/>
          <c:yMode val="edge"/>
          <c:x val="0.3804284665863234"/>
          <c:y val="6.7052207293930383E-2"/>
        </c:manualLayout>
      </c:layout>
      <c:overlay val="0"/>
      <c:spPr>
        <a:noFill/>
        <a:ln>
          <a:noFill/>
        </a:ln>
        <a:effectLst/>
      </c:spPr>
      <c:txPr>
        <a:bodyPr rot="0" spcFirstLastPara="1" vertOverflow="ellipsis" vert="horz" wrap="square" anchor="ctr" anchorCtr="1"/>
        <a:lstStyle/>
        <a:p>
          <a:pPr>
            <a:defRPr sz="2128" b="0" i="0" u="none" strike="noStrike" kern="1200" cap="none" spc="50" normalizeH="0" baseline="0">
              <a:solidFill>
                <a:schemeClr val="tx1">
                  <a:lumMod val="65000"/>
                  <a:lumOff val="35000"/>
                </a:schemeClr>
              </a:solidFill>
              <a:latin typeface="+mj-lt"/>
              <a:ea typeface="+mj-ea"/>
              <a:cs typeface="+mj-cs"/>
            </a:defRPr>
          </a:pPr>
          <a:endParaRPr lang="tr-TR"/>
        </a:p>
      </c:txPr>
    </c:title>
    <c:autoTitleDeleted val="0"/>
    <c:plotArea>
      <c:layout/>
      <c:barChart>
        <c:barDir val="col"/>
        <c:grouping val="clustered"/>
        <c:varyColors val="0"/>
        <c:ser>
          <c:idx val="0"/>
          <c:order val="0"/>
          <c:tx>
            <c:strRef>
              <c:f>ورقة1!$B$1</c:f>
              <c:strCache>
                <c:ptCount val="1"/>
                <c:pt idx="0">
                  <c:v>Training Accuracy</c:v>
                </c:pt>
              </c:strCache>
            </c:strRef>
          </c:tx>
          <c:spPr>
            <a:solidFill>
              <a:schemeClr val="accent1">
                <a:alpha val="70000"/>
              </a:schemeClr>
            </a:solidFill>
            <a:ln>
              <a:noFill/>
            </a:ln>
            <a:effectLst/>
          </c:spPr>
          <c:invertIfNegative val="0"/>
          <c:cat>
            <c:strRef>
              <c:f>ورقة1!$A$2:$A$6</c:f>
              <c:strCache>
                <c:ptCount val="5"/>
                <c:pt idx="0">
                  <c:v>Decision Tree</c:v>
                </c:pt>
                <c:pt idx="1">
                  <c:v>Logistic Regression</c:v>
                </c:pt>
                <c:pt idx="2">
                  <c:v>Naive Bayes</c:v>
                </c:pt>
                <c:pt idx="3">
                  <c:v>Random Forest</c:v>
                </c:pt>
                <c:pt idx="4">
                  <c:v>Voting Classifier</c:v>
                </c:pt>
              </c:strCache>
            </c:strRef>
          </c:cat>
          <c:val>
            <c:numRef>
              <c:f>ورقة1!$B$2:$B$6</c:f>
              <c:numCache>
                <c:formatCode>General</c:formatCode>
                <c:ptCount val="5"/>
                <c:pt idx="0">
                  <c:v>1</c:v>
                </c:pt>
                <c:pt idx="1">
                  <c:v>0.93059999999999998</c:v>
                </c:pt>
                <c:pt idx="2">
                  <c:v>0.83330000000000004</c:v>
                </c:pt>
                <c:pt idx="3">
                  <c:v>1</c:v>
                </c:pt>
                <c:pt idx="4">
                  <c:v>0.99850000000000005</c:v>
                </c:pt>
              </c:numCache>
            </c:numRef>
          </c:val>
          <c:extLst>
            <c:ext xmlns:c16="http://schemas.microsoft.com/office/drawing/2014/chart" uri="{C3380CC4-5D6E-409C-BE32-E72D297353CC}">
              <c16:uniqueId val="{00000000-1D03-4EAB-A787-202C56E2F0FF}"/>
            </c:ext>
          </c:extLst>
        </c:ser>
        <c:ser>
          <c:idx val="1"/>
          <c:order val="1"/>
          <c:tx>
            <c:strRef>
              <c:f>ورقة1!$C$1</c:f>
              <c:strCache>
                <c:ptCount val="1"/>
                <c:pt idx="0">
                  <c:v>Testing Accuracy</c:v>
                </c:pt>
              </c:strCache>
            </c:strRef>
          </c:tx>
          <c:spPr>
            <a:solidFill>
              <a:schemeClr val="accent2">
                <a:alpha val="70000"/>
              </a:schemeClr>
            </a:solidFill>
            <a:ln>
              <a:noFill/>
            </a:ln>
            <a:effectLst/>
          </c:spPr>
          <c:invertIfNegative val="0"/>
          <c:cat>
            <c:strRef>
              <c:f>ورقة1!$A$2:$A$6</c:f>
              <c:strCache>
                <c:ptCount val="5"/>
                <c:pt idx="0">
                  <c:v>Decision Tree</c:v>
                </c:pt>
                <c:pt idx="1">
                  <c:v>Logistic Regression</c:v>
                </c:pt>
                <c:pt idx="2">
                  <c:v>Naive Bayes</c:v>
                </c:pt>
                <c:pt idx="3">
                  <c:v>Random Forest</c:v>
                </c:pt>
                <c:pt idx="4">
                  <c:v>Voting Classifier</c:v>
                </c:pt>
              </c:strCache>
            </c:strRef>
          </c:cat>
          <c:val>
            <c:numRef>
              <c:f>ورقة1!$C$2:$C$6</c:f>
              <c:numCache>
                <c:formatCode>General</c:formatCode>
                <c:ptCount val="5"/>
                <c:pt idx="0">
                  <c:v>0.76500000000000001</c:v>
                </c:pt>
                <c:pt idx="1">
                  <c:v>0.88890000000000002</c:v>
                </c:pt>
                <c:pt idx="2">
                  <c:v>0.60940000000000005</c:v>
                </c:pt>
                <c:pt idx="3">
                  <c:v>0.83609999999999995</c:v>
                </c:pt>
                <c:pt idx="4">
                  <c:v>0.86109999999999998</c:v>
                </c:pt>
              </c:numCache>
            </c:numRef>
          </c:val>
          <c:extLst>
            <c:ext xmlns:c16="http://schemas.microsoft.com/office/drawing/2014/chart" uri="{C3380CC4-5D6E-409C-BE32-E72D297353CC}">
              <c16:uniqueId val="{00000001-1D03-4EAB-A787-202C56E2F0FF}"/>
            </c:ext>
          </c:extLst>
        </c:ser>
        <c:dLbls>
          <c:showLegendKey val="0"/>
          <c:showVal val="0"/>
          <c:showCatName val="0"/>
          <c:showSerName val="0"/>
          <c:showPercent val="0"/>
          <c:showBubbleSize val="0"/>
        </c:dLbls>
        <c:gapWidth val="80"/>
        <c:overlap val="25"/>
        <c:axId val="735030607"/>
        <c:axId val="964350479"/>
      </c:barChart>
      <c:catAx>
        <c:axId val="735030607"/>
        <c:scaling>
          <c:orientation val="minMax"/>
        </c:scaling>
        <c:delete val="0"/>
        <c:axPos val="b"/>
        <c:numFmt formatCode="General" sourceLinked="1"/>
        <c:majorTickMark val="none"/>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cap="none" spc="20" normalizeH="0" baseline="0">
                <a:solidFill>
                  <a:schemeClr val="tx1">
                    <a:lumMod val="65000"/>
                    <a:lumOff val="35000"/>
                  </a:schemeClr>
                </a:solidFill>
                <a:latin typeface="+mn-lt"/>
                <a:ea typeface="+mn-ea"/>
                <a:cs typeface="+mn-cs"/>
              </a:defRPr>
            </a:pPr>
            <a:endParaRPr lang="tr-TR"/>
          </a:p>
        </c:txPr>
        <c:crossAx val="964350479"/>
        <c:crosses val="autoZero"/>
        <c:auto val="1"/>
        <c:lblAlgn val="ctr"/>
        <c:lblOffset val="100"/>
        <c:noMultiLvlLbl val="0"/>
      </c:catAx>
      <c:valAx>
        <c:axId val="964350479"/>
        <c:scaling>
          <c:orientation val="minMax"/>
        </c:scaling>
        <c:delete val="0"/>
        <c:axPos val="l"/>
        <c:majorGridlines>
          <c:spPr>
            <a:ln w="9525" cap="flat" cmpd="sng" algn="ctr">
              <a:solidFill>
                <a:schemeClr val="tx1">
                  <a:lumMod val="5000"/>
                  <a:lumOff val="9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spc="20" baseline="0">
                <a:solidFill>
                  <a:schemeClr val="tx1">
                    <a:lumMod val="65000"/>
                    <a:lumOff val="35000"/>
                  </a:schemeClr>
                </a:solidFill>
                <a:latin typeface="+mn-lt"/>
                <a:ea typeface="+mn-ea"/>
                <a:cs typeface="+mn-cs"/>
              </a:defRPr>
            </a:pPr>
            <a:endParaRPr lang="tr-TR"/>
          </a:p>
        </c:txPr>
        <c:crossAx val="73503060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tr-T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128"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jpeg"/><Relationship Id="rId4" Type="http://schemas.openxmlformats.org/officeDocument/2006/relationships/image" Target="../media/image10.pn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jpeg"/><Relationship Id="rId4" Type="http://schemas.openxmlformats.org/officeDocument/2006/relationships/image" Target="../media/image10.pn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0C7CCB2-A6B1-4B0D-848D-E80C9896A8D4}" type="doc">
      <dgm:prSet loTypeId="urn:microsoft.com/office/officeart/2005/8/layout/hList7" loCatId="picture" qsTypeId="urn:microsoft.com/office/officeart/2005/8/quickstyle/simple1" qsCatId="simple" csTypeId="urn:microsoft.com/office/officeart/2005/8/colors/colorful2" csCatId="colorful" phldr="1"/>
      <dgm:spPr/>
      <dgm:t>
        <a:bodyPr/>
        <a:lstStyle/>
        <a:p>
          <a:endParaRPr lang="tr-TR"/>
        </a:p>
      </dgm:t>
    </dgm:pt>
    <dgm:pt modelId="{A634AF05-F2E2-42FC-8E55-3C1F7E5E2A8D}">
      <dgm:prSet custT="1"/>
      <dgm:spPr/>
      <dgm:t>
        <a:bodyPr/>
        <a:lstStyle/>
        <a:p>
          <a:r>
            <a:rPr lang="en-US" sz="1800" noProof="0" dirty="0"/>
            <a:t>Converting text to lowercase.</a:t>
          </a:r>
        </a:p>
      </dgm:t>
    </dgm:pt>
    <dgm:pt modelId="{35A3F6B9-A8D0-4EB1-BBD7-AC12577F45E5}" type="parTrans" cxnId="{0C08CDD3-20A2-4633-9A98-7D17A2117BD6}">
      <dgm:prSet/>
      <dgm:spPr/>
      <dgm:t>
        <a:bodyPr/>
        <a:lstStyle/>
        <a:p>
          <a:endParaRPr lang="tr-TR"/>
        </a:p>
      </dgm:t>
    </dgm:pt>
    <dgm:pt modelId="{84DB7D03-4EC3-4B59-B633-06CE6BF98B2E}" type="sibTrans" cxnId="{0C08CDD3-20A2-4633-9A98-7D17A2117BD6}">
      <dgm:prSet/>
      <dgm:spPr/>
      <dgm:t>
        <a:bodyPr/>
        <a:lstStyle/>
        <a:p>
          <a:endParaRPr lang="tr-TR"/>
        </a:p>
      </dgm:t>
    </dgm:pt>
    <dgm:pt modelId="{6AB8BDCB-680A-473A-94CA-B97B6F98DB75}">
      <dgm:prSet custT="1"/>
      <dgm:spPr/>
      <dgm:t>
        <a:bodyPr/>
        <a:lstStyle/>
        <a:p>
          <a:r>
            <a:rPr lang="en-US" sz="1600" dirty="0"/>
            <a:t>Removal of non-numeric characters and symbols.</a:t>
          </a:r>
        </a:p>
      </dgm:t>
    </dgm:pt>
    <dgm:pt modelId="{7297F2CB-21CE-45FC-9004-FF347AB28A76}" type="parTrans" cxnId="{4ACAEBF1-82B4-46D8-B9D6-10CB824DEEA7}">
      <dgm:prSet/>
      <dgm:spPr/>
      <dgm:t>
        <a:bodyPr/>
        <a:lstStyle/>
        <a:p>
          <a:endParaRPr lang="tr-TR"/>
        </a:p>
      </dgm:t>
    </dgm:pt>
    <dgm:pt modelId="{96A93803-4934-4987-8000-1350299FCF4F}" type="sibTrans" cxnId="{4ACAEBF1-82B4-46D8-B9D6-10CB824DEEA7}">
      <dgm:prSet/>
      <dgm:spPr/>
      <dgm:t>
        <a:bodyPr/>
        <a:lstStyle/>
        <a:p>
          <a:endParaRPr lang="tr-TR"/>
        </a:p>
      </dgm:t>
    </dgm:pt>
    <dgm:pt modelId="{BDB0D242-8CFD-4FFD-BAD8-6802173AE332}">
      <dgm:prSet custT="1"/>
      <dgm:spPr/>
      <dgm:t>
        <a:bodyPr/>
        <a:lstStyle/>
        <a:p>
          <a:r>
            <a:rPr lang="en-US" sz="1800" dirty="0"/>
            <a:t>Remove stop words (like “and,” “for,” “with”).</a:t>
          </a:r>
          <a:endParaRPr lang="tr-TR" sz="1800" dirty="0"/>
        </a:p>
      </dgm:t>
    </dgm:pt>
    <dgm:pt modelId="{8D30A9DE-72B2-4A7D-BF3F-2AA7AA3781CC}" type="parTrans" cxnId="{27E5B7DA-8A2A-4B3A-813A-EE4FD2F7EC0F}">
      <dgm:prSet/>
      <dgm:spPr/>
      <dgm:t>
        <a:bodyPr/>
        <a:lstStyle/>
        <a:p>
          <a:endParaRPr lang="tr-TR"/>
        </a:p>
      </dgm:t>
    </dgm:pt>
    <dgm:pt modelId="{2BA635D3-E927-49EF-B2CD-5856DC073ADE}" type="sibTrans" cxnId="{27E5B7DA-8A2A-4B3A-813A-EE4FD2F7EC0F}">
      <dgm:prSet/>
      <dgm:spPr/>
      <dgm:t>
        <a:bodyPr/>
        <a:lstStyle/>
        <a:p>
          <a:endParaRPr lang="tr-TR"/>
        </a:p>
      </dgm:t>
    </dgm:pt>
    <dgm:pt modelId="{9BECACDB-FE26-4C3B-849E-0A9D56E380C7}">
      <dgm:prSet custT="1"/>
      <dgm:spPr/>
      <dgm:t>
        <a:bodyPr/>
        <a:lstStyle/>
        <a:p>
          <a:r>
            <a:rPr lang="en-US" sz="1600" dirty="0"/>
            <a:t>Transforming words into their roots by applying the word stemming process (Lemmatization).</a:t>
          </a:r>
          <a:endParaRPr lang="tr-TR" sz="1600" dirty="0"/>
        </a:p>
      </dgm:t>
    </dgm:pt>
    <dgm:pt modelId="{3E0A1AAA-9DDB-489A-8EEA-C3DD67CC0923}" type="parTrans" cxnId="{42E4413C-7658-4ACA-A179-5C76C9A4505A}">
      <dgm:prSet/>
      <dgm:spPr/>
      <dgm:t>
        <a:bodyPr/>
        <a:lstStyle/>
        <a:p>
          <a:endParaRPr lang="tr-TR"/>
        </a:p>
      </dgm:t>
    </dgm:pt>
    <dgm:pt modelId="{72EFFC09-FE71-4E1C-8BEB-77FA7C7F4247}" type="sibTrans" cxnId="{42E4413C-7658-4ACA-A179-5C76C9A4505A}">
      <dgm:prSet/>
      <dgm:spPr/>
      <dgm:t>
        <a:bodyPr/>
        <a:lstStyle/>
        <a:p>
          <a:endParaRPr lang="tr-TR"/>
        </a:p>
      </dgm:t>
    </dgm:pt>
    <dgm:pt modelId="{261B74F7-DB9C-4371-914E-5E433EF4143B}" type="pres">
      <dgm:prSet presAssocID="{D0C7CCB2-A6B1-4B0D-848D-E80C9896A8D4}" presName="Name0" presStyleCnt="0">
        <dgm:presLayoutVars>
          <dgm:dir/>
          <dgm:resizeHandles val="exact"/>
        </dgm:presLayoutVars>
      </dgm:prSet>
      <dgm:spPr/>
    </dgm:pt>
    <dgm:pt modelId="{9C58A71F-DB75-4053-A103-1A45A2A74E3B}" type="pres">
      <dgm:prSet presAssocID="{D0C7CCB2-A6B1-4B0D-848D-E80C9896A8D4}" presName="fgShape" presStyleLbl="fgShp" presStyleIdx="0" presStyleCnt="1"/>
      <dgm:spPr>
        <a:prstGeom prst="rightArrow">
          <a:avLst/>
        </a:prstGeom>
      </dgm:spPr>
    </dgm:pt>
    <dgm:pt modelId="{FCDB9277-91C6-4F85-8956-465CFF22C138}" type="pres">
      <dgm:prSet presAssocID="{D0C7CCB2-A6B1-4B0D-848D-E80C9896A8D4}" presName="linComp" presStyleCnt="0"/>
      <dgm:spPr/>
    </dgm:pt>
    <dgm:pt modelId="{BAAD1647-4C1F-47B4-9BEF-2E74E29C0016}" type="pres">
      <dgm:prSet presAssocID="{A634AF05-F2E2-42FC-8E55-3C1F7E5E2A8D}" presName="compNode" presStyleCnt="0"/>
      <dgm:spPr/>
    </dgm:pt>
    <dgm:pt modelId="{2FF6CA2D-10BB-4885-9640-FC6BBF7972A4}" type="pres">
      <dgm:prSet presAssocID="{A634AF05-F2E2-42FC-8E55-3C1F7E5E2A8D}" presName="bkgdShape" presStyleLbl="node1" presStyleIdx="0" presStyleCnt="4"/>
      <dgm:spPr/>
    </dgm:pt>
    <dgm:pt modelId="{16ED4767-1854-4F07-82C5-594124152332}" type="pres">
      <dgm:prSet presAssocID="{A634AF05-F2E2-42FC-8E55-3C1F7E5E2A8D}" presName="nodeTx" presStyleLbl="node1" presStyleIdx="0" presStyleCnt="4">
        <dgm:presLayoutVars>
          <dgm:bulletEnabled val="1"/>
        </dgm:presLayoutVars>
      </dgm:prSet>
      <dgm:spPr/>
    </dgm:pt>
    <dgm:pt modelId="{F88759DC-7012-4557-82D9-6FE89ED42FA6}" type="pres">
      <dgm:prSet presAssocID="{A634AF05-F2E2-42FC-8E55-3C1F7E5E2A8D}" presName="invisiNode" presStyleLbl="node1" presStyleIdx="0" presStyleCnt="4"/>
      <dgm:spPr/>
    </dgm:pt>
    <dgm:pt modelId="{4079C4EC-688D-45E1-9119-A09A6A2E6DF5}" type="pres">
      <dgm:prSet presAssocID="{A634AF05-F2E2-42FC-8E55-3C1F7E5E2A8D}" presName="imagNode" presStyleLbl="fgImgPlace1" presStyleIdx="0" presStyleCnt="4"/>
      <dgm:spPr>
        <a:blipFill>
          <a:blip xmlns:r="http://schemas.openxmlformats.org/officeDocument/2006/relationships" r:embed="rId1"/>
          <a:srcRect/>
          <a:stretch>
            <a:fillRect l="-39000" r="-39000"/>
          </a:stretch>
        </a:blipFill>
      </dgm:spPr>
    </dgm:pt>
    <dgm:pt modelId="{31C696BE-4691-4E58-8E06-25A238C1DF51}" type="pres">
      <dgm:prSet presAssocID="{84DB7D03-4EC3-4B59-B633-06CE6BF98B2E}" presName="sibTrans" presStyleLbl="sibTrans2D1" presStyleIdx="0" presStyleCnt="0"/>
      <dgm:spPr/>
    </dgm:pt>
    <dgm:pt modelId="{E4495927-A5A1-4AA6-A452-6ED49AE79C3C}" type="pres">
      <dgm:prSet presAssocID="{6AB8BDCB-680A-473A-94CA-B97B6F98DB75}" presName="compNode" presStyleCnt="0"/>
      <dgm:spPr/>
    </dgm:pt>
    <dgm:pt modelId="{E4D757D4-4913-4251-9642-F28E1EDF8F57}" type="pres">
      <dgm:prSet presAssocID="{6AB8BDCB-680A-473A-94CA-B97B6F98DB75}" presName="bkgdShape" presStyleLbl="node1" presStyleIdx="1" presStyleCnt="4"/>
      <dgm:spPr/>
    </dgm:pt>
    <dgm:pt modelId="{F353706A-F219-48C8-AA87-CE703E26730C}" type="pres">
      <dgm:prSet presAssocID="{6AB8BDCB-680A-473A-94CA-B97B6F98DB75}" presName="nodeTx" presStyleLbl="node1" presStyleIdx="1" presStyleCnt="4">
        <dgm:presLayoutVars>
          <dgm:bulletEnabled val="1"/>
        </dgm:presLayoutVars>
      </dgm:prSet>
      <dgm:spPr/>
    </dgm:pt>
    <dgm:pt modelId="{C12A0B94-4F64-437C-8E15-CD7572613B07}" type="pres">
      <dgm:prSet presAssocID="{6AB8BDCB-680A-473A-94CA-B97B6F98DB75}" presName="invisiNode" presStyleLbl="node1" presStyleIdx="1" presStyleCnt="4"/>
      <dgm:spPr/>
    </dgm:pt>
    <dgm:pt modelId="{2E03F669-0E5B-4652-AF52-995C3F3A6408}" type="pres">
      <dgm:prSet presAssocID="{6AB8BDCB-680A-473A-94CA-B97B6F98DB75}" presName="imagNode" presStyleLbl="fgImgPlace1" presStyleIdx="1" presStyleCnt="4"/>
      <dgm:spPr>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7392" t="15073" r="2381" b="23716"/>
          </a:stretch>
        </a:blipFill>
      </dgm:spPr>
    </dgm:pt>
    <dgm:pt modelId="{EB6A83F7-ADAD-49F3-A4FA-1029AC3CF477}" type="pres">
      <dgm:prSet presAssocID="{96A93803-4934-4987-8000-1350299FCF4F}" presName="sibTrans" presStyleLbl="sibTrans2D1" presStyleIdx="0" presStyleCnt="0"/>
      <dgm:spPr/>
    </dgm:pt>
    <dgm:pt modelId="{49C00892-F944-4B22-A90C-292C3315A3C9}" type="pres">
      <dgm:prSet presAssocID="{BDB0D242-8CFD-4FFD-BAD8-6802173AE332}" presName="compNode" presStyleCnt="0"/>
      <dgm:spPr/>
    </dgm:pt>
    <dgm:pt modelId="{50247CB2-F58D-4CF5-91DC-2979CFC2F0EA}" type="pres">
      <dgm:prSet presAssocID="{BDB0D242-8CFD-4FFD-BAD8-6802173AE332}" presName="bkgdShape" presStyleLbl="node1" presStyleIdx="2" presStyleCnt="4"/>
      <dgm:spPr/>
    </dgm:pt>
    <dgm:pt modelId="{9AFF418C-D537-4399-A3F9-D3BF13C83A0F}" type="pres">
      <dgm:prSet presAssocID="{BDB0D242-8CFD-4FFD-BAD8-6802173AE332}" presName="nodeTx" presStyleLbl="node1" presStyleIdx="2" presStyleCnt="4">
        <dgm:presLayoutVars>
          <dgm:bulletEnabled val="1"/>
        </dgm:presLayoutVars>
      </dgm:prSet>
      <dgm:spPr/>
    </dgm:pt>
    <dgm:pt modelId="{A7FCC972-83A3-430C-8769-7C80E846FB64}" type="pres">
      <dgm:prSet presAssocID="{BDB0D242-8CFD-4FFD-BAD8-6802173AE332}" presName="invisiNode" presStyleLbl="node1" presStyleIdx="2" presStyleCnt="4"/>
      <dgm:spPr/>
    </dgm:pt>
    <dgm:pt modelId="{21E4AB4E-14B0-4E72-B1C3-B4352C911D6D}" type="pres">
      <dgm:prSet presAssocID="{BDB0D242-8CFD-4FFD-BAD8-6802173AE332}" presName="imagNode" presStyleLbl="fgImgPlace1" presStyleIdx="2" presStyleCnt="4"/>
      <dgm:spPr>
        <a:blipFill dpi="0" rotWithShape="1">
          <a:blip xmlns:r="http://schemas.openxmlformats.org/officeDocument/2006/relationships" r:embed="rId3" cstate="print">
            <a:extLst>
              <a:ext uri="{28A0092B-C50C-407E-A947-70E740481C1C}">
                <a14:useLocalDpi xmlns:a14="http://schemas.microsoft.com/office/drawing/2010/main" val="0"/>
              </a:ext>
            </a:extLst>
          </a:blip>
          <a:srcRect/>
          <a:stretch>
            <a:fillRect l="-9031" t="2635" r="-103801" b="-20402"/>
          </a:stretch>
        </a:blipFill>
      </dgm:spPr>
    </dgm:pt>
    <dgm:pt modelId="{DB1A2FE8-1FBF-490E-8135-D1AB971DA892}" type="pres">
      <dgm:prSet presAssocID="{2BA635D3-E927-49EF-B2CD-5856DC073ADE}" presName="sibTrans" presStyleLbl="sibTrans2D1" presStyleIdx="0" presStyleCnt="0"/>
      <dgm:spPr/>
    </dgm:pt>
    <dgm:pt modelId="{187E45FC-4E8E-4AC3-BA47-5F5B2EBFB5A2}" type="pres">
      <dgm:prSet presAssocID="{9BECACDB-FE26-4C3B-849E-0A9D56E380C7}" presName="compNode" presStyleCnt="0"/>
      <dgm:spPr/>
    </dgm:pt>
    <dgm:pt modelId="{E38E7A4B-8C2C-48BD-8C2A-02DCD56AADFE}" type="pres">
      <dgm:prSet presAssocID="{9BECACDB-FE26-4C3B-849E-0A9D56E380C7}" presName="bkgdShape" presStyleLbl="node1" presStyleIdx="3" presStyleCnt="4" custScaleX="119279"/>
      <dgm:spPr/>
    </dgm:pt>
    <dgm:pt modelId="{7692C499-C6DA-456B-AFCA-DEAC8F484EB2}" type="pres">
      <dgm:prSet presAssocID="{9BECACDB-FE26-4C3B-849E-0A9D56E380C7}" presName="nodeTx" presStyleLbl="node1" presStyleIdx="3" presStyleCnt="4">
        <dgm:presLayoutVars>
          <dgm:bulletEnabled val="1"/>
        </dgm:presLayoutVars>
      </dgm:prSet>
      <dgm:spPr/>
    </dgm:pt>
    <dgm:pt modelId="{87F07821-35A2-40A5-9C00-61D3BF8B7A93}" type="pres">
      <dgm:prSet presAssocID="{9BECACDB-FE26-4C3B-849E-0A9D56E380C7}" presName="invisiNode" presStyleLbl="node1" presStyleIdx="3" presStyleCnt="4"/>
      <dgm:spPr/>
    </dgm:pt>
    <dgm:pt modelId="{183C1E5B-DA19-402F-8F89-1949D15DE074}" type="pres">
      <dgm:prSet presAssocID="{9BECACDB-FE26-4C3B-849E-0A9D56E380C7}" presName="imagNode" presStyleLbl="fgImgPlace1" presStyleIdx="3" presStyleCnt="4"/>
      <dgm:spPr>
        <a:blipFill>
          <a:blip xmlns:r="http://schemas.openxmlformats.org/officeDocument/2006/relationships" r:embed="rId4" cstate="print">
            <a:extLst>
              <a:ext uri="{28A0092B-C50C-407E-A947-70E740481C1C}">
                <a14:useLocalDpi xmlns:a14="http://schemas.microsoft.com/office/drawing/2010/main" val="0"/>
              </a:ext>
            </a:extLst>
          </a:blip>
          <a:srcRect/>
          <a:stretch>
            <a:fillRect/>
          </a:stretch>
        </a:blipFill>
      </dgm:spPr>
    </dgm:pt>
  </dgm:ptLst>
  <dgm:cxnLst>
    <dgm:cxn modelId="{30160B0C-4250-4A83-AFA5-FE4661BF9A7F}" type="presOf" srcId="{84DB7D03-4EC3-4B59-B633-06CE6BF98B2E}" destId="{31C696BE-4691-4E58-8E06-25A238C1DF51}" srcOrd="0" destOrd="0" presId="urn:microsoft.com/office/officeart/2005/8/layout/hList7"/>
    <dgm:cxn modelId="{C453F330-F48C-4F64-93F4-CE0DB32E3329}" type="presOf" srcId="{6AB8BDCB-680A-473A-94CA-B97B6F98DB75}" destId="{F353706A-F219-48C8-AA87-CE703E26730C}" srcOrd="1" destOrd="0" presId="urn:microsoft.com/office/officeart/2005/8/layout/hList7"/>
    <dgm:cxn modelId="{ABB28031-CAAC-4DE8-8C79-FFF3E6053583}" type="presOf" srcId="{6AB8BDCB-680A-473A-94CA-B97B6F98DB75}" destId="{E4D757D4-4913-4251-9642-F28E1EDF8F57}" srcOrd="0" destOrd="0" presId="urn:microsoft.com/office/officeart/2005/8/layout/hList7"/>
    <dgm:cxn modelId="{F2CC3A34-91E5-4D64-A736-E14CD406E515}" type="presOf" srcId="{BDB0D242-8CFD-4FFD-BAD8-6802173AE332}" destId="{50247CB2-F58D-4CF5-91DC-2979CFC2F0EA}" srcOrd="0" destOrd="0" presId="urn:microsoft.com/office/officeart/2005/8/layout/hList7"/>
    <dgm:cxn modelId="{9EF4B139-174B-4983-A204-00A8E8C073C4}" type="presOf" srcId="{2BA635D3-E927-49EF-B2CD-5856DC073ADE}" destId="{DB1A2FE8-1FBF-490E-8135-D1AB971DA892}" srcOrd="0" destOrd="0" presId="urn:microsoft.com/office/officeart/2005/8/layout/hList7"/>
    <dgm:cxn modelId="{8512243C-DB6F-46C1-ADEF-3F7143C1D445}" type="presOf" srcId="{9BECACDB-FE26-4C3B-849E-0A9D56E380C7}" destId="{E38E7A4B-8C2C-48BD-8C2A-02DCD56AADFE}" srcOrd="0" destOrd="0" presId="urn:microsoft.com/office/officeart/2005/8/layout/hList7"/>
    <dgm:cxn modelId="{42E4413C-7658-4ACA-A179-5C76C9A4505A}" srcId="{D0C7CCB2-A6B1-4B0D-848D-E80C9896A8D4}" destId="{9BECACDB-FE26-4C3B-849E-0A9D56E380C7}" srcOrd="3" destOrd="0" parTransId="{3E0A1AAA-9DDB-489A-8EEA-C3DD67CC0923}" sibTransId="{72EFFC09-FE71-4E1C-8BEB-77FA7C7F4247}"/>
    <dgm:cxn modelId="{2EDAD165-6AC9-4F34-BD38-CAEFEF95A8B7}" type="presOf" srcId="{9BECACDB-FE26-4C3B-849E-0A9D56E380C7}" destId="{7692C499-C6DA-456B-AFCA-DEAC8F484EB2}" srcOrd="1" destOrd="0" presId="urn:microsoft.com/office/officeart/2005/8/layout/hList7"/>
    <dgm:cxn modelId="{75EAD471-EC29-43DF-A840-F2DBCEC7CAA5}" type="presOf" srcId="{D0C7CCB2-A6B1-4B0D-848D-E80C9896A8D4}" destId="{261B74F7-DB9C-4371-914E-5E433EF4143B}" srcOrd="0" destOrd="0" presId="urn:microsoft.com/office/officeart/2005/8/layout/hList7"/>
    <dgm:cxn modelId="{1CD33853-4597-44CB-A22E-C03F224EA267}" type="presOf" srcId="{A634AF05-F2E2-42FC-8E55-3C1F7E5E2A8D}" destId="{2FF6CA2D-10BB-4885-9640-FC6BBF7972A4}" srcOrd="0" destOrd="0" presId="urn:microsoft.com/office/officeart/2005/8/layout/hList7"/>
    <dgm:cxn modelId="{B618BC57-9454-4D83-A53B-64D057584858}" type="presOf" srcId="{A634AF05-F2E2-42FC-8E55-3C1F7E5E2A8D}" destId="{16ED4767-1854-4F07-82C5-594124152332}" srcOrd="1" destOrd="0" presId="urn:microsoft.com/office/officeart/2005/8/layout/hList7"/>
    <dgm:cxn modelId="{89E6007E-47ED-4794-B0C9-9828478D7E27}" type="presOf" srcId="{96A93803-4934-4987-8000-1350299FCF4F}" destId="{EB6A83F7-ADAD-49F3-A4FA-1029AC3CF477}" srcOrd="0" destOrd="0" presId="urn:microsoft.com/office/officeart/2005/8/layout/hList7"/>
    <dgm:cxn modelId="{28896ABC-8AC8-405A-B65A-CF647CEDF6B3}" type="presOf" srcId="{BDB0D242-8CFD-4FFD-BAD8-6802173AE332}" destId="{9AFF418C-D537-4399-A3F9-D3BF13C83A0F}" srcOrd="1" destOrd="0" presId="urn:microsoft.com/office/officeart/2005/8/layout/hList7"/>
    <dgm:cxn modelId="{0C08CDD3-20A2-4633-9A98-7D17A2117BD6}" srcId="{D0C7CCB2-A6B1-4B0D-848D-E80C9896A8D4}" destId="{A634AF05-F2E2-42FC-8E55-3C1F7E5E2A8D}" srcOrd="0" destOrd="0" parTransId="{35A3F6B9-A8D0-4EB1-BBD7-AC12577F45E5}" sibTransId="{84DB7D03-4EC3-4B59-B633-06CE6BF98B2E}"/>
    <dgm:cxn modelId="{27E5B7DA-8A2A-4B3A-813A-EE4FD2F7EC0F}" srcId="{D0C7CCB2-A6B1-4B0D-848D-E80C9896A8D4}" destId="{BDB0D242-8CFD-4FFD-BAD8-6802173AE332}" srcOrd="2" destOrd="0" parTransId="{8D30A9DE-72B2-4A7D-BF3F-2AA7AA3781CC}" sibTransId="{2BA635D3-E927-49EF-B2CD-5856DC073ADE}"/>
    <dgm:cxn modelId="{4ACAEBF1-82B4-46D8-B9D6-10CB824DEEA7}" srcId="{D0C7CCB2-A6B1-4B0D-848D-E80C9896A8D4}" destId="{6AB8BDCB-680A-473A-94CA-B97B6F98DB75}" srcOrd="1" destOrd="0" parTransId="{7297F2CB-21CE-45FC-9004-FF347AB28A76}" sibTransId="{96A93803-4934-4987-8000-1350299FCF4F}"/>
    <dgm:cxn modelId="{221D1EF9-EC62-4D97-8E9F-C4D6E5DB4FA7}" type="presParOf" srcId="{261B74F7-DB9C-4371-914E-5E433EF4143B}" destId="{9C58A71F-DB75-4053-A103-1A45A2A74E3B}" srcOrd="0" destOrd="0" presId="urn:microsoft.com/office/officeart/2005/8/layout/hList7"/>
    <dgm:cxn modelId="{65842A1E-659B-4C4B-9BB5-E4A77ADE4915}" type="presParOf" srcId="{261B74F7-DB9C-4371-914E-5E433EF4143B}" destId="{FCDB9277-91C6-4F85-8956-465CFF22C138}" srcOrd="1" destOrd="0" presId="urn:microsoft.com/office/officeart/2005/8/layout/hList7"/>
    <dgm:cxn modelId="{0615E46B-6E43-4997-8A11-EF47FCF51133}" type="presParOf" srcId="{FCDB9277-91C6-4F85-8956-465CFF22C138}" destId="{BAAD1647-4C1F-47B4-9BEF-2E74E29C0016}" srcOrd="0" destOrd="0" presId="urn:microsoft.com/office/officeart/2005/8/layout/hList7"/>
    <dgm:cxn modelId="{45EADC0A-3216-4C66-9204-545A2F53072C}" type="presParOf" srcId="{BAAD1647-4C1F-47B4-9BEF-2E74E29C0016}" destId="{2FF6CA2D-10BB-4885-9640-FC6BBF7972A4}" srcOrd="0" destOrd="0" presId="urn:microsoft.com/office/officeart/2005/8/layout/hList7"/>
    <dgm:cxn modelId="{DDF674BE-FD32-469B-9CA3-4EA73E008F07}" type="presParOf" srcId="{BAAD1647-4C1F-47B4-9BEF-2E74E29C0016}" destId="{16ED4767-1854-4F07-82C5-594124152332}" srcOrd="1" destOrd="0" presId="urn:microsoft.com/office/officeart/2005/8/layout/hList7"/>
    <dgm:cxn modelId="{F6261E81-5DAB-458A-99B0-2FF660FD9855}" type="presParOf" srcId="{BAAD1647-4C1F-47B4-9BEF-2E74E29C0016}" destId="{F88759DC-7012-4557-82D9-6FE89ED42FA6}" srcOrd="2" destOrd="0" presId="urn:microsoft.com/office/officeart/2005/8/layout/hList7"/>
    <dgm:cxn modelId="{20D0451D-036F-4807-8783-A4745F2C478D}" type="presParOf" srcId="{BAAD1647-4C1F-47B4-9BEF-2E74E29C0016}" destId="{4079C4EC-688D-45E1-9119-A09A6A2E6DF5}" srcOrd="3" destOrd="0" presId="urn:microsoft.com/office/officeart/2005/8/layout/hList7"/>
    <dgm:cxn modelId="{84AD6C8E-A592-4F72-AFBB-3EA9CA6610B8}" type="presParOf" srcId="{FCDB9277-91C6-4F85-8956-465CFF22C138}" destId="{31C696BE-4691-4E58-8E06-25A238C1DF51}" srcOrd="1" destOrd="0" presId="urn:microsoft.com/office/officeart/2005/8/layout/hList7"/>
    <dgm:cxn modelId="{DDE6B741-FFBB-43E8-B73F-A64ED18F627D}" type="presParOf" srcId="{FCDB9277-91C6-4F85-8956-465CFF22C138}" destId="{E4495927-A5A1-4AA6-A452-6ED49AE79C3C}" srcOrd="2" destOrd="0" presId="urn:microsoft.com/office/officeart/2005/8/layout/hList7"/>
    <dgm:cxn modelId="{6CD83591-4F8D-47F6-8F31-D1EC29EB6730}" type="presParOf" srcId="{E4495927-A5A1-4AA6-A452-6ED49AE79C3C}" destId="{E4D757D4-4913-4251-9642-F28E1EDF8F57}" srcOrd="0" destOrd="0" presId="urn:microsoft.com/office/officeart/2005/8/layout/hList7"/>
    <dgm:cxn modelId="{EEBA4454-7C72-4DB9-A29A-364B32552AD4}" type="presParOf" srcId="{E4495927-A5A1-4AA6-A452-6ED49AE79C3C}" destId="{F353706A-F219-48C8-AA87-CE703E26730C}" srcOrd="1" destOrd="0" presId="urn:microsoft.com/office/officeart/2005/8/layout/hList7"/>
    <dgm:cxn modelId="{BC5B4631-24B8-4B47-97FD-3CD9FA0C725E}" type="presParOf" srcId="{E4495927-A5A1-4AA6-A452-6ED49AE79C3C}" destId="{C12A0B94-4F64-437C-8E15-CD7572613B07}" srcOrd="2" destOrd="0" presId="urn:microsoft.com/office/officeart/2005/8/layout/hList7"/>
    <dgm:cxn modelId="{553B8084-0446-48E4-8B22-1F11A7EF229A}" type="presParOf" srcId="{E4495927-A5A1-4AA6-A452-6ED49AE79C3C}" destId="{2E03F669-0E5B-4652-AF52-995C3F3A6408}" srcOrd="3" destOrd="0" presId="urn:microsoft.com/office/officeart/2005/8/layout/hList7"/>
    <dgm:cxn modelId="{865472A1-327F-4280-8B86-53D674392B0C}" type="presParOf" srcId="{FCDB9277-91C6-4F85-8956-465CFF22C138}" destId="{EB6A83F7-ADAD-49F3-A4FA-1029AC3CF477}" srcOrd="3" destOrd="0" presId="urn:microsoft.com/office/officeart/2005/8/layout/hList7"/>
    <dgm:cxn modelId="{6AD2E524-6B31-4203-8950-FBE1DE681E38}" type="presParOf" srcId="{FCDB9277-91C6-4F85-8956-465CFF22C138}" destId="{49C00892-F944-4B22-A90C-292C3315A3C9}" srcOrd="4" destOrd="0" presId="urn:microsoft.com/office/officeart/2005/8/layout/hList7"/>
    <dgm:cxn modelId="{0BCE9EA2-B1C4-40A8-BD99-A52FF63D2D81}" type="presParOf" srcId="{49C00892-F944-4B22-A90C-292C3315A3C9}" destId="{50247CB2-F58D-4CF5-91DC-2979CFC2F0EA}" srcOrd="0" destOrd="0" presId="urn:microsoft.com/office/officeart/2005/8/layout/hList7"/>
    <dgm:cxn modelId="{E1E2C9AC-3C09-4244-B623-E8A5C075A35A}" type="presParOf" srcId="{49C00892-F944-4B22-A90C-292C3315A3C9}" destId="{9AFF418C-D537-4399-A3F9-D3BF13C83A0F}" srcOrd="1" destOrd="0" presId="urn:microsoft.com/office/officeart/2005/8/layout/hList7"/>
    <dgm:cxn modelId="{74AB0CE1-F837-48AB-9F39-BC287900EE02}" type="presParOf" srcId="{49C00892-F944-4B22-A90C-292C3315A3C9}" destId="{A7FCC972-83A3-430C-8769-7C80E846FB64}" srcOrd="2" destOrd="0" presId="urn:microsoft.com/office/officeart/2005/8/layout/hList7"/>
    <dgm:cxn modelId="{95C96828-B8B6-40F7-9B56-4425F7C8047E}" type="presParOf" srcId="{49C00892-F944-4B22-A90C-292C3315A3C9}" destId="{21E4AB4E-14B0-4E72-B1C3-B4352C911D6D}" srcOrd="3" destOrd="0" presId="urn:microsoft.com/office/officeart/2005/8/layout/hList7"/>
    <dgm:cxn modelId="{A89FC9A8-3676-4541-8A5C-F9725EA77957}" type="presParOf" srcId="{FCDB9277-91C6-4F85-8956-465CFF22C138}" destId="{DB1A2FE8-1FBF-490E-8135-D1AB971DA892}" srcOrd="5" destOrd="0" presId="urn:microsoft.com/office/officeart/2005/8/layout/hList7"/>
    <dgm:cxn modelId="{D893ABEF-CFBE-49AE-A47B-99B8764A290E}" type="presParOf" srcId="{FCDB9277-91C6-4F85-8956-465CFF22C138}" destId="{187E45FC-4E8E-4AC3-BA47-5F5B2EBFB5A2}" srcOrd="6" destOrd="0" presId="urn:microsoft.com/office/officeart/2005/8/layout/hList7"/>
    <dgm:cxn modelId="{AB5ED8BD-8AAD-4D0E-B277-5493229395DC}" type="presParOf" srcId="{187E45FC-4E8E-4AC3-BA47-5F5B2EBFB5A2}" destId="{E38E7A4B-8C2C-48BD-8C2A-02DCD56AADFE}" srcOrd="0" destOrd="0" presId="urn:microsoft.com/office/officeart/2005/8/layout/hList7"/>
    <dgm:cxn modelId="{E51DB8C5-128B-4F04-8444-7604F02004FE}" type="presParOf" srcId="{187E45FC-4E8E-4AC3-BA47-5F5B2EBFB5A2}" destId="{7692C499-C6DA-456B-AFCA-DEAC8F484EB2}" srcOrd="1" destOrd="0" presId="urn:microsoft.com/office/officeart/2005/8/layout/hList7"/>
    <dgm:cxn modelId="{928C238D-55C6-4D00-8B58-6588C141F6CD}" type="presParOf" srcId="{187E45FC-4E8E-4AC3-BA47-5F5B2EBFB5A2}" destId="{87F07821-35A2-40A5-9C00-61D3BF8B7A93}" srcOrd="2" destOrd="0" presId="urn:microsoft.com/office/officeart/2005/8/layout/hList7"/>
    <dgm:cxn modelId="{460D8557-74F8-4568-B132-66DCF886D63D}" type="presParOf" srcId="{187E45FC-4E8E-4AC3-BA47-5F5B2EBFB5A2}" destId="{183C1E5B-DA19-402F-8F89-1949D15DE074}" srcOrd="3" destOrd="0" presId="urn:microsoft.com/office/officeart/2005/8/layout/hList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8955F46-A326-4124-BF5C-4706F8AD9BC9}" type="doc">
      <dgm:prSet loTypeId="urn:microsoft.com/office/officeart/2005/8/layout/hList1" loCatId="list" qsTypeId="urn:microsoft.com/office/officeart/2005/8/quickstyle/simple1" qsCatId="simple" csTypeId="urn:microsoft.com/office/officeart/2005/8/colors/colorful2" csCatId="colorful" phldr="1"/>
      <dgm:spPr/>
      <dgm:t>
        <a:bodyPr/>
        <a:lstStyle/>
        <a:p>
          <a:endParaRPr lang="tr-TR"/>
        </a:p>
      </dgm:t>
    </dgm:pt>
    <dgm:pt modelId="{1D2D6309-752B-415D-A848-FB896209B4A4}">
      <dgm:prSet phldrT="[نص]"/>
      <dgm:spPr/>
      <dgm:t>
        <a:bodyPr/>
        <a:lstStyle/>
        <a:p>
          <a:r>
            <a:rPr lang="en-US" b="1" i="0" noProof="0" dirty="0">
              <a:effectLst/>
              <a:latin typeface="+mn-lt"/>
            </a:rPr>
            <a:t>Random Forest </a:t>
          </a:r>
          <a:endParaRPr lang="en-US" b="1" noProof="0" dirty="0">
            <a:latin typeface="+mn-lt"/>
          </a:endParaRPr>
        </a:p>
      </dgm:t>
    </dgm:pt>
    <dgm:pt modelId="{A47854D1-F3C2-418B-ACC4-A2617EF0768F}" type="parTrans" cxnId="{56497E09-5B57-4F8B-BA6D-FE24A589C15D}">
      <dgm:prSet/>
      <dgm:spPr/>
      <dgm:t>
        <a:bodyPr/>
        <a:lstStyle/>
        <a:p>
          <a:endParaRPr lang="en-US" noProof="0" dirty="0"/>
        </a:p>
      </dgm:t>
    </dgm:pt>
    <dgm:pt modelId="{2DD8ACD9-9461-41EB-9209-38DF00651F20}" type="sibTrans" cxnId="{56497E09-5B57-4F8B-BA6D-FE24A589C15D}">
      <dgm:prSet/>
      <dgm:spPr/>
      <dgm:t>
        <a:bodyPr/>
        <a:lstStyle/>
        <a:p>
          <a:endParaRPr lang="en-US" noProof="0" dirty="0"/>
        </a:p>
      </dgm:t>
    </dgm:pt>
    <dgm:pt modelId="{388DF482-0EDD-4A4C-BF2B-07506FA29E94}">
      <dgm:prSet phldrT="[نص]"/>
      <dgm:spPr/>
      <dgm:t>
        <a:bodyPr/>
        <a:lstStyle/>
        <a:p>
          <a:pPr>
            <a:buFont typeface="Arial" panose="020B0604020202020204" pitchFamily="34" charset="0"/>
            <a:buChar char="•"/>
          </a:pPr>
          <a:r>
            <a:rPr lang="en-US" b="0" i="0" noProof="0" dirty="0">
              <a:solidFill>
                <a:schemeClr val="bg2">
                  <a:lumMod val="25000"/>
                </a:schemeClr>
              </a:solidFill>
            </a:rPr>
            <a:t>Improved accuracy over a single decision tree.</a:t>
          </a:r>
          <a:endParaRPr lang="en-US" noProof="0" dirty="0">
            <a:solidFill>
              <a:schemeClr val="bg2">
                <a:lumMod val="25000"/>
              </a:schemeClr>
            </a:solidFill>
          </a:endParaRPr>
        </a:p>
      </dgm:t>
    </dgm:pt>
    <dgm:pt modelId="{DCE7ECC5-5A7F-49C3-BF8D-439348E5B773}" type="parTrans" cxnId="{0E3E63A3-E4DD-4CEA-81A1-FAA7E69439A4}">
      <dgm:prSet/>
      <dgm:spPr/>
      <dgm:t>
        <a:bodyPr/>
        <a:lstStyle/>
        <a:p>
          <a:endParaRPr lang="en-US" noProof="0" dirty="0"/>
        </a:p>
      </dgm:t>
    </dgm:pt>
    <dgm:pt modelId="{F5DED62A-E6BA-4BE3-8209-711CB8907D4A}" type="sibTrans" cxnId="{0E3E63A3-E4DD-4CEA-81A1-FAA7E69439A4}">
      <dgm:prSet/>
      <dgm:spPr/>
      <dgm:t>
        <a:bodyPr/>
        <a:lstStyle/>
        <a:p>
          <a:endParaRPr lang="en-US" noProof="0" dirty="0"/>
        </a:p>
      </dgm:t>
    </dgm:pt>
    <dgm:pt modelId="{7BA6B93F-03F0-41B3-B06A-EA5A53B556E4}">
      <dgm:prSet phldrT="[نص]"/>
      <dgm:spPr/>
      <dgm:t>
        <a:bodyPr/>
        <a:lstStyle/>
        <a:p>
          <a:r>
            <a:rPr lang="en-US" b="1" i="0" noProof="0" dirty="0">
              <a:effectLst/>
              <a:latin typeface="+mn-lt"/>
            </a:rPr>
            <a:t>Support Vector Machines (SVM) </a:t>
          </a:r>
          <a:endParaRPr lang="en-US" b="1" noProof="0" dirty="0">
            <a:latin typeface="+mn-lt"/>
          </a:endParaRPr>
        </a:p>
      </dgm:t>
    </dgm:pt>
    <dgm:pt modelId="{CB080AF0-A7BB-40BE-8105-E72E8309BA3A}" type="parTrans" cxnId="{BE435126-ACF9-45A6-B466-ADF6B7BEB8E2}">
      <dgm:prSet/>
      <dgm:spPr/>
      <dgm:t>
        <a:bodyPr/>
        <a:lstStyle/>
        <a:p>
          <a:endParaRPr lang="en-US" noProof="0" dirty="0"/>
        </a:p>
      </dgm:t>
    </dgm:pt>
    <dgm:pt modelId="{B5F3E8F6-1A1C-4800-BD72-E432E22059A4}" type="sibTrans" cxnId="{BE435126-ACF9-45A6-B466-ADF6B7BEB8E2}">
      <dgm:prSet/>
      <dgm:spPr/>
      <dgm:t>
        <a:bodyPr/>
        <a:lstStyle/>
        <a:p>
          <a:endParaRPr lang="en-US" noProof="0" dirty="0"/>
        </a:p>
      </dgm:t>
    </dgm:pt>
    <dgm:pt modelId="{A9E67739-1826-4BC5-8497-1486E28BD6FB}">
      <dgm:prSet phldrT="[نص]"/>
      <dgm:spPr/>
      <dgm:t>
        <a:bodyPr/>
        <a:lstStyle/>
        <a:p>
          <a:pPr>
            <a:buFont typeface="Arial" panose="020B0604020202020204" pitchFamily="34" charset="0"/>
            <a:buChar char="•"/>
          </a:pPr>
          <a:r>
            <a:rPr lang="en-US" b="0" i="0" noProof="0" dirty="0">
              <a:solidFill>
                <a:schemeClr val="bg2">
                  <a:lumMod val="25000"/>
                </a:schemeClr>
              </a:solidFill>
            </a:rPr>
            <a:t>Effective in high-dimensional spaces.</a:t>
          </a:r>
          <a:endParaRPr lang="en-US" noProof="0" dirty="0">
            <a:solidFill>
              <a:schemeClr val="bg2">
                <a:lumMod val="25000"/>
              </a:schemeClr>
            </a:solidFill>
          </a:endParaRPr>
        </a:p>
      </dgm:t>
    </dgm:pt>
    <dgm:pt modelId="{436E60F6-66D8-4D5A-ABE7-4092BE5C6F34}" type="parTrans" cxnId="{32082F5F-C11B-4248-AD59-7F055207BA9D}">
      <dgm:prSet/>
      <dgm:spPr/>
      <dgm:t>
        <a:bodyPr/>
        <a:lstStyle/>
        <a:p>
          <a:endParaRPr lang="en-US" noProof="0" dirty="0"/>
        </a:p>
      </dgm:t>
    </dgm:pt>
    <dgm:pt modelId="{24A434A7-4493-459B-AE94-C28D5D5B0A4B}" type="sibTrans" cxnId="{32082F5F-C11B-4248-AD59-7F055207BA9D}">
      <dgm:prSet/>
      <dgm:spPr/>
      <dgm:t>
        <a:bodyPr/>
        <a:lstStyle/>
        <a:p>
          <a:endParaRPr lang="en-US" noProof="0" dirty="0"/>
        </a:p>
      </dgm:t>
    </dgm:pt>
    <dgm:pt modelId="{31C8EAEF-3F44-4B11-863B-39D00CCAFE2F}">
      <dgm:prSet phldrT="[نص]"/>
      <dgm:spPr/>
      <dgm:t>
        <a:bodyPr/>
        <a:lstStyle/>
        <a:p>
          <a:r>
            <a:rPr lang="en-US" b="0" i="0" noProof="0" dirty="0">
              <a:solidFill>
                <a:schemeClr val="bg2">
                  <a:lumMod val="25000"/>
                </a:schemeClr>
              </a:solidFill>
            </a:rPr>
            <a:t>Versatile with different kernel functions.</a:t>
          </a:r>
          <a:endParaRPr lang="en-US" noProof="0" dirty="0">
            <a:solidFill>
              <a:schemeClr val="bg2">
                <a:lumMod val="25000"/>
              </a:schemeClr>
            </a:solidFill>
          </a:endParaRPr>
        </a:p>
      </dgm:t>
    </dgm:pt>
    <dgm:pt modelId="{05CBD4EE-567F-49BB-86E5-E4A2FF3EB3D0}" type="parTrans" cxnId="{CF39DBF5-EF28-421B-B12B-5F934D519BB8}">
      <dgm:prSet/>
      <dgm:spPr/>
      <dgm:t>
        <a:bodyPr/>
        <a:lstStyle/>
        <a:p>
          <a:endParaRPr lang="en-US" noProof="0" dirty="0"/>
        </a:p>
      </dgm:t>
    </dgm:pt>
    <dgm:pt modelId="{C42FEF24-951B-4522-83ED-E0D52D20CC60}" type="sibTrans" cxnId="{CF39DBF5-EF28-421B-B12B-5F934D519BB8}">
      <dgm:prSet/>
      <dgm:spPr/>
      <dgm:t>
        <a:bodyPr/>
        <a:lstStyle/>
        <a:p>
          <a:endParaRPr lang="en-US" noProof="0" dirty="0"/>
        </a:p>
      </dgm:t>
    </dgm:pt>
    <dgm:pt modelId="{D1472DA3-3879-4C2C-A7B9-1E7D69E28E37}">
      <dgm:prSet phldrT="[نص]"/>
      <dgm:spPr/>
      <dgm:t>
        <a:bodyPr/>
        <a:lstStyle/>
        <a:p>
          <a:r>
            <a:rPr lang="en-US" b="0" i="0" noProof="0" dirty="0">
              <a:solidFill>
                <a:schemeClr val="bg2">
                  <a:lumMod val="25000"/>
                </a:schemeClr>
              </a:solidFill>
            </a:rPr>
            <a:t>Robust to overfitting.</a:t>
          </a:r>
          <a:endParaRPr lang="en-US" noProof="0" dirty="0">
            <a:solidFill>
              <a:schemeClr val="bg2">
                <a:lumMod val="25000"/>
              </a:schemeClr>
            </a:solidFill>
          </a:endParaRPr>
        </a:p>
      </dgm:t>
    </dgm:pt>
    <dgm:pt modelId="{C2B79C64-47B8-49E9-A35C-1A677902772F}" type="parTrans" cxnId="{85656156-2C57-488D-B45A-F78AD76C907D}">
      <dgm:prSet/>
      <dgm:spPr/>
      <dgm:t>
        <a:bodyPr/>
        <a:lstStyle/>
        <a:p>
          <a:endParaRPr lang="en-US" noProof="0" dirty="0"/>
        </a:p>
      </dgm:t>
    </dgm:pt>
    <dgm:pt modelId="{6E194171-72D2-49A7-8F1C-4549C0A77BD5}" type="sibTrans" cxnId="{85656156-2C57-488D-B45A-F78AD76C907D}">
      <dgm:prSet/>
      <dgm:spPr/>
      <dgm:t>
        <a:bodyPr/>
        <a:lstStyle/>
        <a:p>
          <a:endParaRPr lang="en-US" noProof="0" dirty="0"/>
        </a:p>
      </dgm:t>
    </dgm:pt>
    <dgm:pt modelId="{495450DB-3A36-42EE-8311-0A583CA208BD}" type="pres">
      <dgm:prSet presAssocID="{F8955F46-A326-4124-BF5C-4706F8AD9BC9}" presName="Name0" presStyleCnt="0">
        <dgm:presLayoutVars>
          <dgm:dir/>
          <dgm:animLvl val="lvl"/>
          <dgm:resizeHandles val="exact"/>
        </dgm:presLayoutVars>
      </dgm:prSet>
      <dgm:spPr/>
    </dgm:pt>
    <dgm:pt modelId="{39167083-1ECA-4E7C-A193-856C71472924}" type="pres">
      <dgm:prSet presAssocID="{1D2D6309-752B-415D-A848-FB896209B4A4}" presName="composite" presStyleCnt="0"/>
      <dgm:spPr/>
    </dgm:pt>
    <dgm:pt modelId="{17F4B868-6BA2-4452-938F-8830495823E2}" type="pres">
      <dgm:prSet presAssocID="{1D2D6309-752B-415D-A848-FB896209B4A4}" presName="parTx" presStyleLbl="alignNode1" presStyleIdx="0" presStyleCnt="2">
        <dgm:presLayoutVars>
          <dgm:chMax val="0"/>
          <dgm:chPref val="0"/>
          <dgm:bulletEnabled val="1"/>
        </dgm:presLayoutVars>
      </dgm:prSet>
      <dgm:spPr/>
    </dgm:pt>
    <dgm:pt modelId="{B18A5EC6-CB7C-4296-9C5F-87AE408EEA8B}" type="pres">
      <dgm:prSet presAssocID="{1D2D6309-752B-415D-A848-FB896209B4A4}" presName="desTx" presStyleLbl="alignAccFollowNode1" presStyleIdx="0" presStyleCnt="2">
        <dgm:presLayoutVars>
          <dgm:bulletEnabled val="1"/>
        </dgm:presLayoutVars>
      </dgm:prSet>
      <dgm:spPr/>
    </dgm:pt>
    <dgm:pt modelId="{CC76F0E3-DC1F-4272-AB98-D8F3437CC6CE}" type="pres">
      <dgm:prSet presAssocID="{2DD8ACD9-9461-41EB-9209-38DF00651F20}" presName="space" presStyleCnt="0"/>
      <dgm:spPr/>
    </dgm:pt>
    <dgm:pt modelId="{D9584D5A-2F6C-4374-B303-73D5683F1B8D}" type="pres">
      <dgm:prSet presAssocID="{7BA6B93F-03F0-41B3-B06A-EA5A53B556E4}" presName="composite" presStyleCnt="0"/>
      <dgm:spPr/>
    </dgm:pt>
    <dgm:pt modelId="{707BDB95-B23F-4E1E-815B-BE8752001A06}" type="pres">
      <dgm:prSet presAssocID="{7BA6B93F-03F0-41B3-B06A-EA5A53B556E4}" presName="parTx" presStyleLbl="alignNode1" presStyleIdx="1" presStyleCnt="2">
        <dgm:presLayoutVars>
          <dgm:chMax val="0"/>
          <dgm:chPref val="0"/>
          <dgm:bulletEnabled val="1"/>
        </dgm:presLayoutVars>
      </dgm:prSet>
      <dgm:spPr/>
    </dgm:pt>
    <dgm:pt modelId="{55A98416-E648-4A22-87AD-AA50CF0B8C41}" type="pres">
      <dgm:prSet presAssocID="{7BA6B93F-03F0-41B3-B06A-EA5A53B556E4}" presName="desTx" presStyleLbl="alignAccFollowNode1" presStyleIdx="1" presStyleCnt="2">
        <dgm:presLayoutVars>
          <dgm:bulletEnabled val="1"/>
        </dgm:presLayoutVars>
      </dgm:prSet>
      <dgm:spPr/>
    </dgm:pt>
  </dgm:ptLst>
  <dgm:cxnLst>
    <dgm:cxn modelId="{56497E09-5B57-4F8B-BA6D-FE24A589C15D}" srcId="{F8955F46-A326-4124-BF5C-4706F8AD9BC9}" destId="{1D2D6309-752B-415D-A848-FB896209B4A4}" srcOrd="0" destOrd="0" parTransId="{A47854D1-F3C2-418B-ACC4-A2617EF0768F}" sibTransId="{2DD8ACD9-9461-41EB-9209-38DF00651F20}"/>
    <dgm:cxn modelId="{F4A2E510-374F-4BA4-9A6F-EAB0F8393D4C}" type="presOf" srcId="{F8955F46-A326-4124-BF5C-4706F8AD9BC9}" destId="{495450DB-3A36-42EE-8311-0A583CA208BD}" srcOrd="0" destOrd="0" presId="urn:microsoft.com/office/officeart/2005/8/layout/hList1"/>
    <dgm:cxn modelId="{BE435126-ACF9-45A6-B466-ADF6B7BEB8E2}" srcId="{F8955F46-A326-4124-BF5C-4706F8AD9BC9}" destId="{7BA6B93F-03F0-41B3-B06A-EA5A53B556E4}" srcOrd="1" destOrd="0" parTransId="{CB080AF0-A7BB-40BE-8105-E72E8309BA3A}" sibTransId="{B5F3E8F6-1A1C-4800-BD72-E432E22059A4}"/>
    <dgm:cxn modelId="{76608633-818B-4C48-8A39-3E663912CDBB}" type="presOf" srcId="{D1472DA3-3879-4C2C-A7B9-1E7D69E28E37}" destId="{B18A5EC6-CB7C-4296-9C5F-87AE408EEA8B}" srcOrd="0" destOrd="1" presId="urn:microsoft.com/office/officeart/2005/8/layout/hList1"/>
    <dgm:cxn modelId="{32082F5F-C11B-4248-AD59-7F055207BA9D}" srcId="{7BA6B93F-03F0-41B3-B06A-EA5A53B556E4}" destId="{A9E67739-1826-4BC5-8497-1486E28BD6FB}" srcOrd="0" destOrd="0" parTransId="{436E60F6-66D8-4D5A-ABE7-4092BE5C6F34}" sibTransId="{24A434A7-4493-459B-AE94-C28D5D5B0A4B}"/>
    <dgm:cxn modelId="{4256464A-6FBA-4416-86B1-DCFD8C63186C}" type="presOf" srcId="{388DF482-0EDD-4A4C-BF2B-07506FA29E94}" destId="{B18A5EC6-CB7C-4296-9C5F-87AE408EEA8B}" srcOrd="0" destOrd="0" presId="urn:microsoft.com/office/officeart/2005/8/layout/hList1"/>
    <dgm:cxn modelId="{85656156-2C57-488D-B45A-F78AD76C907D}" srcId="{1D2D6309-752B-415D-A848-FB896209B4A4}" destId="{D1472DA3-3879-4C2C-A7B9-1E7D69E28E37}" srcOrd="1" destOrd="0" parTransId="{C2B79C64-47B8-49E9-A35C-1A677902772F}" sibTransId="{6E194171-72D2-49A7-8F1C-4549C0A77BD5}"/>
    <dgm:cxn modelId="{46575886-18D3-4702-8631-A3CE1C8E7C27}" type="presOf" srcId="{7BA6B93F-03F0-41B3-B06A-EA5A53B556E4}" destId="{707BDB95-B23F-4E1E-815B-BE8752001A06}" srcOrd="0" destOrd="0" presId="urn:microsoft.com/office/officeart/2005/8/layout/hList1"/>
    <dgm:cxn modelId="{323E088B-B596-45DB-9977-9C8B8A1B043B}" type="presOf" srcId="{A9E67739-1826-4BC5-8497-1486E28BD6FB}" destId="{55A98416-E648-4A22-87AD-AA50CF0B8C41}" srcOrd="0" destOrd="0" presId="urn:microsoft.com/office/officeart/2005/8/layout/hList1"/>
    <dgm:cxn modelId="{0E3E63A3-E4DD-4CEA-81A1-FAA7E69439A4}" srcId="{1D2D6309-752B-415D-A848-FB896209B4A4}" destId="{388DF482-0EDD-4A4C-BF2B-07506FA29E94}" srcOrd="0" destOrd="0" parTransId="{DCE7ECC5-5A7F-49C3-BF8D-439348E5B773}" sibTransId="{F5DED62A-E6BA-4BE3-8209-711CB8907D4A}"/>
    <dgm:cxn modelId="{51C3C0A6-C77D-4A41-A982-2A0245270B19}" type="presOf" srcId="{1D2D6309-752B-415D-A848-FB896209B4A4}" destId="{17F4B868-6BA2-4452-938F-8830495823E2}" srcOrd="0" destOrd="0" presId="urn:microsoft.com/office/officeart/2005/8/layout/hList1"/>
    <dgm:cxn modelId="{25048CA9-E037-4C5B-935D-E635D28DEDD2}" type="presOf" srcId="{31C8EAEF-3F44-4B11-863B-39D00CCAFE2F}" destId="{55A98416-E648-4A22-87AD-AA50CF0B8C41}" srcOrd="0" destOrd="1" presId="urn:microsoft.com/office/officeart/2005/8/layout/hList1"/>
    <dgm:cxn modelId="{CF39DBF5-EF28-421B-B12B-5F934D519BB8}" srcId="{7BA6B93F-03F0-41B3-B06A-EA5A53B556E4}" destId="{31C8EAEF-3F44-4B11-863B-39D00CCAFE2F}" srcOrd="1" destOrd="0" parTransId="{05CBD4EE-567F-49BB-86E5-E4A2FF3EB3D0}" sibTransId="{C42FEF24-951B-4522-83ED-E0D52D20CC60}"/>
    <dgm:cxn modelId="{EF5BE057-A615-42A4-A75D-15C4DA5B16DD}" type="presParOf" srcId="{495450DB-3A36-42EE-8311-0A583CA208BD}" destId="{39167083-1ECA-4E7C-A193-856C71472924}" srcOrd="0" destOrd="0" presId="urn:microsoft.com/office/officeart/2005/8/layout/hList1"/>
    <dgm:cxn modelId="{B55F3226-4841-486D-9E5A-C7049A397224}" type="presParOf" srcId="{39167083-1ECA-4E7C-A193-856C71472924}" destId="{17F4B868-6BA2-4452-938F-8830495823E2}" srcOrd="0" destOrd="0" presId="urn:microsoft.com/office/officeart/2005/8/layout/hList1"/>
    <dgm:cxn modelId="{7C8E2F68-B079-4A60-A7C6-C3FBF9F18440}" type="presParOf" srcId="{39167083-1ECA-4E7C-A193-856C71472924}" destId="{B18A5EC6-CB7C-4296-9C5F-87AE408EEA8B}" srcOrd="1" destOrd="0" presId="urn:microsoft.com/office/officeart/2005/8/layout/hList1"/>
    <dgm:cxn modelId="{9C8C494D-6770-4FA6-9B9F-9085C2B1C034}" type="presParOf" srcId="{495450DB-3A36-42EE-8311-0A583CA208BD}" destId="{CC76F0E3-DC1F-4272-AB98-D8F3437CC6CE}" srcOrd="1" destOrd="0" presId="urn:microsoft.com/office/officeart/2005/8/layout/hList1"/>
    <dgm:cxn modelId="{3C3CB5A1-AF21-47BC-8353-F076882DD697}" type="presParOf" srcId="{495450DB-3A36-42EE-8311-0A583CA208BD}" destId="{D9584D5A-2F6C-4374-B303-73D5683F1B8D}" srcOrd="2" destOrd="0" presId="urn:microsoft.com/office/officeart/2005/8/layout/hList1"/>
    <dgm:cxn modelId="{E0A7EEB0-F83C-4E18-BC0C-60F514928B01}" type="presParOf" srcId="{D9584D5A-2F6C-4374-B303-73D5683F1B8D}" destId="{707BDB95-B23F-4E1E-815B-BE8752001A06}" srcOrd="0" destOrd="0" presId="urn:microsoft.com/office/officeart/2005/8/layout/hList1"/>
    <dgm:cxn modelId="{8FF7151F-425C-46E5-960C-5D4C1A62BB7B}" type="presParOf" srcId="{D9584D5A-2F6C-4374-B303-73D5683F1B8D}" destId="{55A98416-E648-4A22-87AD-AA50CF0B8C41}"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F6CA2D-10BB-4885-9640-FC6BBF7972A4}">
      <dsp:nvSpPr>
        <dsp:cNvPr id="0" name=""/>
        <dsp:cNvSpPr/>
      </dsp:nvSpPr>
      <dsp:spPr>
        <a:xfrm>
          <a:off x="1642" y="0"/>
          <a:ext cx="1900327" cy="288559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noProof="0" dirty="0"/>
            <a:t>Converting text to lowercase.</a:t>
          </a:r>
        </a:p>
      </dsp:txBody>
      <dsp:txXfrm>
        <a:off x="1642" y="1154236"/>
        <a:ext cx="1900327" cy="1154236"/>
      </dsp:txXfrm>
    </dsp:sp>
    <dsp:sp modelId="{4079C4EC-688D-45E1-9119-A09A6A2E6DF5}">
      <dsp:nvSpPr>
        <dsp:cNvPr id="0" name=""/>
        <dsp:cNvSpPr/>
      </dsp:nvSpPr>
      <dsp:spPr>
        <a:xfrm>
          <a:off x="471355" y="173135"/>
          <a:ext cx="960901" cy="960901"/>
        </a:xfrm>
        <a:prstGeom prst="ellipse">
          <a:avLst/>
        </a:prstGeom>
        <a:blipFill>
          <a:blip xmlns:r="http://schemas.openxmlformats.org/officeDocument/2006/relationships" r:embed="rId1"/>
          <a:srcRect/>
          <a:stretch>
            <a:fillRect l="-39000" r="-39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4D757D4-4913-4251-9642-F28E1EDF8F57}">
      <dsp:nvSpPr>
        <dsp:cNvPr id="0" name=""/>
        <dsp:cNvSpPr/>
      </dsp:nvSpPr>
      <dsp:spPr>
        <a:xfrm>
          <a:off x="1958980" y="0"/>
          <a:ext cx="1900327" cy="2885590"/>
        </a:xfrm>
        <a:prstGeom prst="roundRect">
          <a:avLst>
            <a:gd name="adj" fmla="val 10000"/>
          </a:avLst>
        </a:prstGeom>
        <a:solidFill>
          <a:schemeClr val="accent2">
            <a:hueOff val="786592"/>
            <a:satOff val="-1998"/>
            <a:lumOff val="137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dirty="0"/>
            <a:t>Removal of non-numeric characters and symbols.</a:t>
          </a:r>
        </a:p>
      </dsp:txBody>
      <dsp:txXfrm>
        <a:off x="1958980" y="1154236"/>
        <a:ext cx="1900327" cy="1154236"/>
      </dsp:txXfrm>
    </dsp:sp>
    <dsp:sp modelId="{2E03F669-0E5B-4652-AF52-995C3F3A6408}">
      <dsp:nvSpPr>
        <dsp:cNvPr id="0" name=""/>
        <dsp:cNvSpPr/>
      </dsp:nvSpPr>
      <dsp:spPr>
        <a:xfrm>
          <a:off x="2428693" y="173135"/>
          <a:ext cx="960901" cy="960901"/>
        </a:xfrm>
        <a:prstGeom prst="ellipse">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7392" t="15073" r="2381" b="23716"/>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0247CB2-F58D-4CF5-91DC-2979CFC2F0EA}">
      <dsp:nvSpPr>
        <dsp:cNvPr id="0" name=""/>
        <dsp:cNvSpPr/>
      </dsp:nvSpPr>
      <dsp:spPr>
        <a:xfrm>
          <a:off x="3916317" y="0"/>
          <a:ext cx="1900327" cy="2885590"/>
        </a:xfrm>
        <a:prstGeom prst="roundRect">
          <a:avLst>
            <a:gd name="adj" fmla="val 10000"/>
          </a:avLst>
        </a:prstGeom>
        <a:solidFill>
          <a:schemeClr val="accent2">
            <a:hueOff val="1573183"/>
            <a:satOff val="-3995"/>
            <a:lumOff val="274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t>Remove stop words (like “and,” “for,” “with”).</a:t>
          </a:r>
          <a:endParaRPr lang="tr-TR" sz="1800" kern="1200" dirty="0"/>
        </a:p>
      </dsp:txBody>
      <dsp:txXfrm>
        <a:off x="3916317" y="1154236"/>
        <a:ext cx="1900327" cy="1154236"/>
      </dsp:txXfrm>
    </dsp:sp>
    <dsp:sp modelId="{21E4AB4E-14B0-4E72-B1C3-B4352C911D6D}">
      <dsp:nvSpPr>
        <dsp:cNvPr id="0" name=""/>
        <dsp:cNvSpPr/>
      </dsp:nvSpPr>
      <dsp:spPr>
        <a:xfrm>
          <a:off x="4386030" y="173135"/>
          <a:ext cx="960901" cy="960901"/>
        </a:xfrm>
        <a:prstGeom prst="ellipse">
          <a:avLst/>
        </a:prstGeom>
        <a:blipFill dpi="0" rotWithShape="1">
          <a:blip xmlns:r="http://schemas.openxmlformats.org/officeDocument/2006/relationships" r:embed="rId3" cstate="print">
            <a:extLst>
              <a:ext uri="{28A0092B-C50C-407E-A947-70E740481C1C}">
                <a14:useLocalDpi xmlns:a14="http://schemas.microsoft.com/office/drawing/2010/main" val="0"/>
              </a:ext>
            </a:extLst>
          </a:blip>
          <a:srcRect/>
          <a:stretch>
            <a:fillRect l="-9031" t="2635" r="-103801" b="-20402"/>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38E7A4B-8C2C-48BD-8C2A-02DCD56AADFE}">
      <dsp:nvSpPr>
        <dsp:cNvPr id="0" name=""/>
        <dsp:cNvSpPr/>
      </dsp:nvSpPr>
      <dsp:spPr>
        <a:xfrm>
          <a:off x="5873655" y="0"/>
          <a:ext cx="2266691" cy="2885590"/>
        </a:xfrm>
        <a:prstGeom prst="roundRect">
          <a:avLst>
            <a:gd name="adj" fmla="val 10000"/>
          </a:avLst>
        </a:prstGeom>
        <a:solidFill>
          <a:schemeClr val="accent2">
            <a:hueOff val="2359774"/>
            <a:satOff val="-5993"/>
            <a:lumOff val="411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dirty="0"/>
            <a:t>Transforming words into their roots by applying the word stemming process (Lemmatization).</a:t>
          </a:r>
          <a:endParaRPr lang="tr-TR" sz="1600" kern="1200" dirty="0"/>
        </a:p>
      </dsp:txBody>
      <dsp:txXfrm>
        <a:off x="5873655" y="1154236"/>
        <a:ext cx="2266691" cy="1154236"/>
      </dsp:txXfrm>
    </dsp:sp>
    <dsp:sp modelId="{183C1E5B-DA19-402F-8F89-1949D15DE074}">
      <dsp:nvSpPr>
        <dsp:cNvPr id="0" name=""/>
        <dsp:cNvSpPr/>
      </dsp:nvSpPr>
      <dsp:spPr>
        <a:xfrm>
          <a:off x="6526550" y="173135"/>
          <a:ext cx="960901" cy="960901"/>
        </a:xfrm>
        <a:prstGeom prst="ellipse">
          <a:avLst/>
        </a:prstGeom>
        <a:blipFill>
          <a:blip xmlns:r="http://schemas.openxmlformats.org/officeDocument/2006/relationships" r:embed="rId4" cstate="print">
            <a:extLst>
              <a:ext uri="{28A0092B-C50C-407E-A947-70E740481C1C}">
                <a14:useLocalDpi xmlns:a14="http://schemas.microsoft.com/office/drawing/2010/main" val="0"/>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C58A71F-DB75-4053-A103-1A45A2A74E3B}">
      <dsp:nvSpPr>
        <dsp:cNvPr id="0" name=""/>
        <dsp:cNvSpPr/>
      </dsp:nvSpPr>
      <dsp:spPr>
        <a:xfrm>
          <a:off x="325679" y="2308472"/>
          <a:ext cx="7490630" cy="432838"/>
        </a:xfrm>
        <a:prstGeom prst="rightArrow">
          <a:avLst/>
        </a:prstGeom>
        <a:solidFill>
          <a:schemeClr val="accent2">
            <a:tint val="4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F4B868-6BA2-4452-938F-8830495823E2}">
      <dsp:nvSpPr>
        <dsp:cNvPr id="0" name=""/>
        <dsp:cNvSpPr/>
      </dsp:nvSpPr>
      <dsp:spPr>
        <a:xfrm>
          <a:off x="46" y="114152"/>
          <a:ext cx="4415283" cy="691200"/>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97536" rIns="170688" bIns="97536" numCol="1" spcCol="1270" anchor="ctr" anchorCtr="0">
          <a:noAutofit/>
        </a:bodyPr>
        <a:lstStyle/>
        <a:p>
          <a:pPr marL="0" lvl="0" indent="0" algn="ctr" defTabSz="1066800">
            <a:lnSpc>
              <a:spcPct val="90000"/>
            </a:lnSpc>
            <a:spcBef>
              <a:spcPct val="0"/>
            </a:spcBef>
            <a:spcAft>
              <a:spcPct val="35000"/>
            </a:spcAft>
            <a:buNone/>
          </a:pPr>
          <a:r>
            <a:rPr lang="en-US" sz="2400" b="1" i="0" kern="1200" noProof="0" dirty="0">
              <a:effectLst/>
              <a:latin typeface="+mn-lt"/>
            </a:rPr>
            <a:t>Random Forest </a:t>
          </a:r>
          <a:endParaRPr lang="en-US" sz="2400" b="1" kern="1200" noProof="0" dirty="0">
            <a:latin typeface="+mn-lt"/>
          </a:endParaRPr>
        </a:p>
      </dsp:txBody>
      <dsp:txXfrm>
        <a:off x="46" y="114152"/>
        <a:ext cx="4415283" cy="691200"/>
      </dsp:txXfrm>
    </dsp:sp>
    <dsp:sp modelId="{B18A5EC6-CB7C-4296-9C5F-87AE408EEA8B}">
      <dsp:nvSpPr>
        <dsp:cNvPr id="0" name=""/>
        <dsp:cNvSpPr/>
      </dsp:nvSpPr>
      <dsp:spPr>
        <a:xfrm>
          <a:off x="46" y="805353"/>
          <a:ext cx="4415283" cy="1729350"/>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a:lnSpc>
              <a:spcPct val="90000"/>
            </a:lnSpc>
            <a:spcBef>
              <a:spcPct val="0"/>
            </a:spcBef>
            <a:spcAft>
              <a:spcPct val="15000"/>
            </a:spcAft>
            <a:buFont typeface="Arial" panose="020B0604020202020204" pitchFamily="34" charset="0"/>
            <a:buChar char="•"/>
          </a:pPr>
          <a:r>
            <a:rPr lang="en-US" sz="2400" b="0" i="0" kern="1200" noProof="0" dirty="0">
              <a:solidFill>
                <a:schemeClr val="bg2">
                  <a:lumMod val="25000"/>
                </a:schemeClr>
              </a:solidFill>
            </a:rPr>
            <a:t>Improved accuracy over a single decision tree.</a:t>
          </a:r>
          <a:endParaRPr lang="en-US" sz="2400" kern="1200" noProof="0" dirty="0">
            <a:solidFill>
              <a:schemeClr val="bg2">
                <a:lumMod val="25000"/>
              </a:schemeClr>
            </a:solidFill>
          </a:endParaRPr>
        </a:p>
        <a:p>
          <a:pPr marL="228600" lvl="1" indent="-228600" algn="l" defTabSz="1066800">
            <a:lnSpc>
              <a:spcPct val="90000"/>
            </a:lnSpc>
            <a:spcBef>
              <a:spcPct val="0"/>
            </a:spcBef>
            <a:spcAft>
              <a:spcPct val="15000"/>
            </a:spcAft>
            <a:buChar char="•"/>
          </a:pPr>
          <a:r>
            <a:rPr lang="en-US" sz="2400" b="0" i="0" kern="1200" noProof="0" dirty="0">
              <a:solidFill>
                <a:schemeClr val="bg2">
                  <a:lumMod val="25000"/>
                </a:schemeClr>
              </a:solidFill>
            </a:rPr>
            <a:t>Robust to overfitting.</a:t>
          </a:r>
          <a:endParaRPr lang="en-US" sz="2400" kern="1200" noProof="0" dirty="0">
            <a:solidFill>
              <a:schemeClr val="bg2">
                <a:lumMod val="25000"/>
              </a:schemeClr>
            </a:solidFill>
          </a:endParaRPr>
        </a:p>
      </dsp:txBody>
      <dsp:txXfrm>
        <a:off x="46" y="805353"/>
        <a:ext cx="4415283" cy="1729350"/>
      </dsp:txXfrm>
    </dsp:sp>
    <dsp:sp modelId="{707BDB95-B23F-4E1E-815B-BE8752001A06}">
      <dsp:nvSpPr>
        <dsp:cNvPr id="0" name=""/>
        <dsp:cNvSpPr/>
      </dsp:nvSpPr>
      <dsp:spPr>
        <a:xfrm>
          <a:off x="5033469" y="114152"/>
          <a:ext cx="4415283" cy="691200"/>
        </a:xfrm>
        <a:prstGeom prst="rect">
          <a:avLst/>
        </a:prstGeom>
        <a:solidFill>
          <a:schemeClr val="accent2">
            <a:hueOff val="2359774"/>
            <a:satOff val="-5993"/>
            <a:lumOff val="4118"/>
            <a:alphaOff val="0"/>
          </a:schemeClr>
        </a:solidFill>
        <a:ln w="12700" cap="flat" cmpd="sng" algn="ctr">
          <a:solidFill>
            <a:schemeClr val="accent2">
              <a:hueOff val="2359774"/>
              <a:satOff val="-5993"/>
              <a:lumOff val="411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97536" rIns="170688" bIns="97536" numCol="1" spcCol="1270" anchor="ctr" anchorCtr="0">
          <a:noAutofit/>
        </a:bodyPr>
        <a:lstStyle/>
        <a:p>
          <a:pPr marL="0" lvl="0" indent="0" algn="ctr" defTabSz="1066800">
            <a:lnSpc>
              <a:spcPct val="90000"/>
            </a:lnSpc>
            <a:spcBef>
              <a:spcPct val="0"/>
            </a:spcBef>
            <a:spcAft>
              <a:spcPct val="35000"/>
            </a:spcAft>
            <a:buNone/>
          </a:pPr>
          <a:r>
            <a:rPr lang="en-US" sz="2400" b="1" i="0" kern="1200" noProof="0" dirty="0">
              <a:effectLst/>
              <a:latin typeface="+mn-lt"/>
            </a:rPr>
            <a:t>Support Vector Machines (SVM) </a:t>
          </a:r>
          <a:endParaRPr lang="en-US" sz="2400" b="1" kern="1200" noProof="0" dirty="0">
            <a:latin typeface="+mn-lt"/>
          </a:endParaRPr>
        </a:p>
      </dsp:txBody>
      <dsp:txXfrm>
        <a:off x="5033469" y="114152"/>
        <a:ext cx="4415283" cy="691200"/>
      </dsp:txXfrm>
    </dsp:sp>
    <dsp:sp modelId="{55A98416-E648-4A22-87AD-AA50CF0B8C41}">
      <dsp:nvSpPr>
        <dsp:cNvPr id="0" name=""/>
        <dsp:cNvSpPr/>
      </dsp:nvSpPr>
      <dsp:spPr>
        <a:xfrm>
          <a:off x="5033469" y="805353"/>
          <a:ext cx="4415283" cy="1729350"/>
        </a:xfrm>
        <a:prstGeom prst="rect">
          <a:avLst/>
        </a:prstGeom>
        <a:solidFill>
          <a:schemeClr val="accent2">
            <a:tint val="40000"/>
            <a:alpha val="90000"/>
            <a:hueOff val="2483028"/>
            <a:satOff val="-1012"/>
            <a:lumOff val="616"/>
            <a:alphaOff val="0"/>
          </a:schemeClr>
        </a:solidFill>
        <a:ln w="12700" cap="flat" cmpd="sng" algn="ctr">
          <a:solidFill>
            <a:schemeClr val="accent2">
              <a:tint val="40000"/>
              <a:alpha val="90000"/>
              <a:hueOff val="2483028"/>
              <a:satOff val="-1012"/>
              <a:lumOff val="61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a:lnSpc>
              <a:spcPct val="90000"/>
            </a:lnSpc>
            <a:spcBef>
              <a:spcPct val="0"/>
            </a:spcBef>
            <a:spcAft>
              <a:spcPct val="15000"/>
            </a:spcAft>
            <a:buFont typeface="Arial" panose="020B0604020202020204" pitchFamily="34" charset="0"/>
            <a:buChar char="•"/>
          </a:pPr>
          <a:r>
            <a:rPr lang="en-US" sz="2400" b="0" i="0" kern="1200" noProof="0" dirty="0">
              <a:solidFill>
                <a:schemeClr val="bg2">
                  <a:lumMod val="25000"/>
                </a:schemeClr>
              </a:solidFill>
            </a:rPr>
            <a:t>Effective in high-dimensional spaces.</a:t>
          </a:r>
          <a:endParaRPr lang="en-US" sz="2400" kern="1200" noProof="0" dirty="0">
            <a:solidFill>
              <a:schemeClr val="bg2">
                <a:lumMod val="25000"/>
              </a:schemeClr>
            </a:solidFill>
          </a:endParaRPr>
        </a:p>
        <a:p>
          <a:pPr marL="228600" lvl="1" indent="-228600" algn="l" defTabSz="1066800">
            <a:lnSpc>
              <a:spcPct val="90000"/>
            </a:lnSpc>
            <a:spcBef>
              <a:spcPct val="0"/>
            </a:spcBef>
            <a:spcAft>
              <a:spcPct val="15000"/>
            </a:spcAft>
            <a:buChar char="•"/>
          </a:pPr>
          <a:r>
            <a:rPr lang="en-US" sz="2400" b="0" i="0" kern="1200" noProof="0" dirty="0">
              <a:solidFill>
                <a:schemeClr val="bg2">
                  <a:lumMod val="25000"/>
                </a:schemeClr>
              </a:solidFill>
            </a:rPr>
            <a:t>Versatile with different kernel functions.</a:t>
          </a:r>
          <a:endParaRPr lang="en-US" sz="2400" kern="1200" noProof="0" dirty="0">
            <a:solidFill>
              <a:schemeClr val="bg2">
                <a:lumMod val="25000"/>
              </a:schemeClr>
            </a:solidFill>
          </a:endParaRPr>
        </a:p>
      </dsp:txBody>
      <dsp:txXfrm>
        <a:off x="5033469" y="805353"/>
        <a:ext cx="4415283" cy="1729350"/>
      </dsp:txXfrm>
    </dsp:sp>
  </dsp:spTree>
</dsp:drawing>
</file>

<file path=ppt/diagrams/layout1.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gif>
</file>

<file path=ppt/media/image12.png>
</file>

<file path=ppt/media/image13.png>
</file>

<file path=ppt/media/image14.png>
</file>

<file path=ppt/media/image15.png>
</file>

<file path=ppt/media/image16.gif>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4C8F11-D0DF-4008-860B-4A7D93BC166E}" type="datetimeFigureOut">
              <a:t>11.12.2023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2C2A8A-8D13-4B94-B9F1-C53F69A20F96}" type="slidenum">
              <a:t>‹#›</a:t>
            </a:fld>
            <a:endParaRPr lang="en-US"/>
          </a:p>
        </p:txBody>
      </p:sp>
    </p:spTree>
    <p:extLst>
      <p:ext uri="{BB962C8B-B14F-4D97-AF65-F5344CB8AC3E}">
        <p14:creationId xmlns:p14="http://schemas.microsoft.com/office/powerpoint/2010/main" val="12509004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endParaRPr lang="tr-TR" dirty="0"/>
          </a:p>
        </p:txBody>
      </p:sp>
      <p:sp>
        <p:nvSpPr>
          <p:cNvPr id="4" name="عنصر نائب لرقم الشريحة 3"/>
          <p:cNvSpPr>
            <a:spLocks noGrp="1"/>
          </p:cNvSpPr>
          <p:nvPr>
            <p:ph type="sldNum" sz="quarter" idx="5"/>
          </p:nvPr>
        </p:nvSpPr>
        <p:spPr/>
        <p:txBody>
          <a:bodyPr/>
          <a:lstStyle/>
          <a:p>
            <a:fld id="{7E2C2A8A-8D13-4B94-B9F1-C53F69A20F96}" type="slidenum">
              <a:rPr lang="tr-TR" smtClean="0"/>
              <a:t>1</a:t>
            </a:fld>
            <a:endParaRPr lang="tr-TR"/>
          </a:p>
        </p:txBody>
      </p:sp>
    </p:spTree>
    <p:extLst>
      <p:ext uri="{BB962C8B-B14F-4D97-AF65-F5344CB8AC3E}">
        <p14:creationId xmlns:p14="http://schemas.microsoft.com/office/powerpoint/2010/main" val="20889465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2E1486C-A7A5-4436-8111-6FB9AC8714F1}" type="slidenum">
              <a:rPr lang="ko-KR" altLang="en-US" smtClean="0"/>
              <a:t>36</a:t>
            </a:fld>
            <a:endParaRPr lang="ko-KR" altLang="en-US"/>
          </a:p>
        </p:txBody>
      </p:sp>
    </p:spTree>
    <p:extLst>
      <p:ext uri="{BB962C8B-B14F-4D97-AF65-F5344CB8AC3E}">
        <p14:creationId xmlns:p14="http://schemas.microsoft.com/office/powerpoint/2010/main" val="2811280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158BD55D-E2EB-4EFC-86FE-667FCB25C641}" type="slidenum">
              <a:rPr lang="en-US" smtClean="0"/>
              <a:t>2</a:t>
            </a:fld>
            <a:endParaRPr lang="en-US"/>
          </a:p>
        </p:txBody>
      </p:sp>
    </p:spTree>
    <p:extLst>
      <p:ext uri="{BB962C8B-B14F-4D97-AF65-F5344CB8AC3E}">
        <p14:creationId xmlns:p14="http://schemas.microsoft.com/office/powerpoint/2010/main" val="515713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158BD55D-E2EB-4EFC-86FE-667FCB25C641}" type="slidenum">
              <a:rPr lang="en-US" smtClean="0"/>
              <a:t>4</a:t>
            </a:fld>
            <a:endParaRPr lang="en-US"/>
          </a:p>
        </p:txBody>
      </p:sp>
    </p:spTree>
    <p:extLst>
      <p:ext uri="{BB962C8B-B14F-4D97-AF65-F5344CB8AC3E}">
        <p14:creationId xmlns:p14="http://schemas.microsoft.com/office/powerpoint/2010/main" val="434757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158BD55D-E2EB-4EFC-86FE-667FCB25C641}" type="slidenum">
              <a:rPr lang="en-US" smtClean="0"/>
              <a:t>5</a:t>
            </a:fld>
            <a:endParaRPr lang="en-US"/>
          </a:p>
        </p:txBody>
      </p:sp>
    </p:spTree>
    <p:extLst>
      <p:ext uri="{BB962C8B-B14F-4D97-AF65-F5344CB8AC3E}">
        <p14:creationId xmlns:p14="http://schemas.microsoft.com/office/powerpoint/2010/main" val="26291572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R"/>
          </a:p>
        </p:txBody>
      </p:sp>
      <p:sp>
        <p:nvSpPr>
          <p:cNvPr id="4" name="Slide Number Placeholder 3"/>
          <p:cNvSpPr>
            <a:spLocks noGrp="1"/>
          </p:cNvSpPr>
          <p:nvPr>
            <p:ph type="sldNum" sz="quarter" idx="5"/>
          </p:nvPr>
        </p:nvSpPr>
        <p:spPr/>
        <p:txBody>
          <a:bodyPr/>
          <a:lstStyle/>
          <a:p>
            <a:fld id="{7E2C2A8A-8D13-4B94-B9F1-C53F69A20F96}" type="slidenum">
              <a:rPr lang="en-TR" smtClean="0"/>
              <a:t>6</a:t>
            </a:fld>
            <a:endParaRPr lang="en-TR"/>
          </a:p>
        </p:txBody>
      </p:sp>
    </p:spTree>
    <p:extLst>
      <p:ext uri="{BB962C8B-B14F-4D97-AF65-F5344CB8AC3E}">
        <p14:creationId xmlns:p14="http://schemas.microsoft.com/office/powerpoint/2010/main" val="40772218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R"/>
          </a:p>
        </p:txBody>
      </p:sp>
      <p:sp>
        <p:nvSpPr>
          <p:cNvPr id="4" name="Slide Number Placeholder 3"/>
          <p:cNvSpPr>
            <a:spLocks noGrp="1"/>
          </p:cNvSpPr>
          <p:nvPr>
            <p:ph type="sldNum" sz="quarter" idx="5"/>
          </p:nvPr>
        </p:nvSpPr>
        <p:spPr/>
        <p:txBody>
          <a:bodyPr/>
          <a:lstStyle/>
          <a:p>
            <a:fld id="{7E2C2A8A-8D13-4B94-B9F1-C53F69A20F96}" type="slidenum">
              <a:rPr lang="en-TR" smtClean="0"/>
              <a:t>8</a:t>
            </a:fld>
            <a:endParaRPr lang="en-TR"/>
          </a:p>
        </p:txBody>
      </p:sp>
    </p:spTree>
    <p:extLst>
      <p:ext uri="{BB962C8B-B14F-4D97-AF65-F5344CB8AC3E}">
        <p14:creationId xmlns:p14="http://schemas.microsoft.com/office/powerpoint/2010/main" val="38223202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R"/>
          </a:p>
        </p:txBody>
      </p:sp>
      <p:sp>
        <p:nvSpPr>
          <p:cNvPr id="4" name="Slide Number Placeholder 3"/>
          <p:cNvSpPr>
            <a:spLocks noGrp="1"/>
          </p:cNvSpPr>
          <p:nvPr>
            <p:ph type="sldNum" sz="quarter" idx="5"/>
          </p:nvPr>
        </p:nvSpPr>
        <p:spPr/>
        <p:txBody>
          <a:bodyPr/>
          <a:lstStyle/>
          <a:p>
            <a:fld id="{7E2C2A8A-8D13-4B94-B9F1-C53F69A20F96}" type="slidenum">
              <a:rPr lang="en-TR" smtClean="0"/>
              <a:t>9</a:t>
            </a:fld>
            <a:endParaRPr lang="en-TR"/>
          </a:p>
        </p:txBody>
      </p:sp>
    </p:spTree>
    <p:extLst>
      <p:ext uri="{BB962C8B-B14F-4D97-AF65-F5344CB8AC3E}">
        <p14:creationId xmlns:p14="http://schemas.microsoft.com/office/powerpoint/2010/main" val="27414110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R"/>
          </a:p>
        </p:txBody>
      </p:sp>
      <p:sp>
        <p:nvSpPr>
          <p:cNvPr id="4" name="Slide Number Placeholder 3"/>
          <p:cNvSpPr>
            <a:spLocks noGrp="1"/>
          </p:cNvSpPr>
          <p:nvPr>
            <p:ph type="sldNum" sz="quarter" idx="5"/>
          </p:nvPr>
        </p:nvSpPr>
        <p:spPr/>
        <p:txBody>
          <a:bodyPr/>
          <a:lstStyle/>
          <a:p>
            <a:fld id="{7E2C2A8A-8D13-4B94-B9F1-C53F69A20F96}" type="slidenum">
              <a:rPr lang="en-TR" smtClean="0"/>
              <a:t>10</a:t>
            </a:fld>
            <a:endParaRPr lang="en-TR"/>
          </a:p>
        </p:txBody>
      </p:sp>
    </p:spTree>
    <p:extLst>
      <p:ext uri="{BB962C8B-B14F-4D97-AF65-F5344CB8AC3E}">
        <p14:creationId xmlns:p14="http://schemas.microsoft.com/office/powerpoint/2010/main" val="1128729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R"/>
          </a:p>
        </p:txBody>
      </p:sp>
      <p:sp>
        <p:nvSpPr>
          <p:cNvPr id="4" name="Slide Number Placeholder 3"/>
          <p:cNvSpPr>
            <a:spLocks noGrp="1"/>
          </p:cNvSpPr>
          <p:nvPr>
            <p:ph type="sldNum" sz="quarter" idx="5"/>
          </p:nvPr>
        </p:nvSpPr>
        <p:spPr/>
        <p:txBody>
          <a:bodyPr/>
          <a:lstStyle/>
          <a:p>
            <a:fld id="{7E2C2A8A-8D13-4B94-B9F1-C53F69A20F96}" type="slidenum">
              <a:rPr lang="en-TR" smtClean="0"/>
              <a:t>11</a:t>
            </a:fld>
            <a:endParaRPr lang="en-TR"/>
          </a:p>
        </p:txBody>
      </p:sp>
    </p:spTree>
    <p:extLst>
      <p:ext uri="{BB962C8B-B14F-4D97-AF65-F5344CB8AC3E}">
        <p14:creationId xmlns:p14="http://schemas.microsoft.com/office/powerpoint/2010/main" val="42512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80AFE-1DBF-7E8D-D159-CB2740D1F9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46968CD-2869-EA3A-0DD1-A5A2D5C7D2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FEF6D9F-3D84-214D-E619-6C52D7D6964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8FA7D0DF-E17B-BE31-AF8D-9846196922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7ABB43-DB54-8C8B-D543-9018F24C69FB}"/>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1429922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6FE9B-F908-C500-C1E3-358BD7C88E5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35F326F-99C8-9587-9963-6E35053E8E0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9D67A5-94D4-4E69-9628-D6DEB9DA949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B95431C-A265-D34A-944E-CC9A181F33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59B15-FF02-464B-4C34-200F7635725A}"/>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62018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3C8401-1843-1655-F73D-F747402A37F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0A8FE71-A0BE-2F0E-D92C-8E04F1E8F1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E65D7A-44AE-60C8-E76C-AF9A2897B50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C52842A5-1F6A-328A-EA3C-5E222D8898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AC082C-3876-F053-6806-91AF41F123B5}"/>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809898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cSld name="Blue background">
    <p:bg>
      <p:bgPr>
        <a:solidFill>
          <a:srgbClr val="2B2551"/>
        </a:solidFill>
        <a:effectLst/>
      </p:bgPr>
    </p:bg>
    <p:spTree>
      <p:nvGrpSpPr>
        <p:cNvPr id="1" name=""/>
        <p:cNvGrpSpPr/>
        <p:nvPr/>
      </p:nvGrpSpPr>
      <p:grpSpPr>
        <a:xfrm>
          <a:off x="0" y="0"/>
          <a:ext cx="0" cy="0"/>
          <a:chOff x="0" y="0"/>
          <a:chExt cx="0" cy="0"/>
        </a:xfrm>
      </p:grpSpPr>
      <p:sp>
        <p:nvSpPr>
          <p:cNvPr id="14" name="Slide Number"/>
          <p:cNvSpPr txBox="1">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103034824"/>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80AFE-1DBF-7E8D-D159-CB2740D1F9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46968CD-2869-EA3A-0DD1-A5A2D5C7D2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FEF6D9F-3D84-214D-E619-6C52D7D6964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8FA7D0DF-E17B-BE31-AF8D-9846196922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7ABB43-DB54-8C8B-D543-9018F24C69FB}"/>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1429922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DCDA7-8D8D-B1F1-64C9-2F29664BCE8A}"/>
              </a:ext>
            </a:extLst>
          </p:cNvPr>
          <p:cNvSpPr>
            <a:spLocks noGrp="1"/>
          </p:cNvSpPr>
          <p:nvPr>
            <p:ph type="title"/>
          </p:nvPr>
        </p:nvSpPr>
        <p:spPr>
          <a:xfrm>
            <a:off x="1039653" y="1064779"/>
            <a:ext cx="10112695" cy="92125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8DAE6C3A-685B-9E4C-F310-3A1488C9FCF8}"/>
              </a:ext>
            </a:extLst>
          </p:cNvPr>
          <p:cNvSpPr>
            <a:spLocks noGrp="1"/>
          </p:cNvSpPr>
          <p:nvPr>
            <p:ph idx="1"/>
          </p:nvPr>
        </p:nvSpPr>
        <p:spPr>
          <a:xfrm>
            <a:off x="1049144" y="2007219"/>
            <a:ext cx="10093712" cy="41697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FF2C50-7AEC-57FA-E188-02A8BB4E6F9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548DAA8F-10FB-12E2-F20D-364DE7FD4F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22E03C-41E4-E4D9-AAA0-B27E6B0B7AF5}"/>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659720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10583-DC88-A043-6756-02E72635C98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79BAA1D-FB68-B4D9-38AE-D41CAD298A1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1E278B6-C770-DBA7-D72E-F21E455AEE28}"/>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FE6BF44A-D805-8A8F-BDB1-C4A23EE3E2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E2123A-8C72-26AD-32B7-B0BFFE780B73}"/>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983705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478B4-4C54-AF5B-2929-7967B5D72587}"/>
              </a:ext>
            </a:extLst>
          </p:cNvPr>
          <p:cNvSpPr>
            <a:spLocks noGrp="1"/>
          </p:cNvSpPr>
          <p:nvPr>
            <p:ph type="title"/>
          </p:nvPr>
        </p:nvSpPr>
        <p:spPr>
          <a:xfrm>
            <a:off x="1039653" y="1153987"/>
            <a:ext cx="10112695" cy="92125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74E1BF71-B4F8-FDC2-D3CE-E4B9824A5AE0}"/>
              </a:ext>
            </a:extLst>
          </p:cNvPr>
          <p:cNvSpPr>
            <a:spLocks noGrp="1"/>
          </p:cNvSpPr>
          <p:nvPr>
            <p:ph sz="half" idx="1"/>
          </p:nvPr>
        </p:nvSpPr>
        <p:spPr>
          <a:xfrm>
            <a:off x="1039653" y="2087362"/>
            <a:ext cx="4919546" cy="4089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12507F9-B1BA-85ED-15EE-A276F4A78836}"/>
              </a:ext>
            </a:extLst>
          </p:cNvPr>
          <p:cNvSpPr>
            <a:spLocks noGrp="1"/>
          </p:cNvSpPr>
          <p:nvPr>
            <p:ph sz="half" idx="2"/>
          </p:nvPr>
        </p:nvSpPr>
        <p:spPr>
          <a:xfrm>
            <a:off x="6232802" y="2087362"/>
            <a:ext cx="4919546" cy="4089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DB9351-FBE6-F588-FD07-6D67A6545395}"/>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169315B8-57CD-1150-8FD7-9FACD21734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8E19A3-55D2-9FA5-AA5A-7331BF601B9A}"/>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6271645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A96E65C-7F29-15EF-2896-E823E754DB89}"/>
              </a:ext>
            </a:extLst>
          </p:cNvPr>
          <p:cNvSpPr>
            <a:spLocks noGrp="1"/>
          </p:cNvSpPr>
          <p:nvPr>
            <p:ph type="body" idx="1"/>
          </p:nvPr>
        </p:nvSpPr>
        <p:spPr>
          <a:xfrm>
            <a:off x="1039652" y="1987368"/>
            <a:ext cx="4957923" cy="5970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2FE081-7726-68A8-B2DE-91E85DE93E24}"/>
              </a:ext>
            </a:extLst>
          </p:cNvPr>
          <p:cNvSpPr>
            <a:spLocks noGrp="1"/>
          </p:cNvSpPr>
          <p:nvPr>
            <p:ph sz="half" idx="2"/>
          </p:nvPr>
        </p:nvSpPr>
        <p:spPr>
          <a:xfrm>
            <a:off x="1039652" y="2671761"/>
            <a:ext cx="4957923" cy="35179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1A729DD-0596-962B-F2FE-99AE58861120}"/>
              </a:ext>
            </a:extLst>
          </p:cNvPr>
          <p:cNvSpPr>
            <a:spLocks noGrp="1"/>
          </p:cNvSpPr>
          <p:nvPr>
            <p:ph type="body" sz="quarter" idx="3"/>
          </p:nvPr>
        </p:nvSpPr>
        <p:spPr>
          <a:xfrm>
            <a:off x="6172200" y="1987367"/>
            <a:ext cx="4980148" cy="60104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C2AAFB-C0E5-D15D-CFE4-0F39C954F21E}"/>
              </a:ext>
            </a:extLst>
          </p:cNvPr>
          <p:cNvSpPr>
            <a:spLocks noGrp="1"/>
          </p:cNvSpPr>
          <p:nvPr>
            <p:ph sz="quarter" idx="4"/>
          </p:nvPr>
        </p:nvSpPr>
        <p:spPr>
          <a:xfrm>
            <a:off x="6172200" y="2671761"/>
            <a:ext cx="4980148" cy="35179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505DFCA-FFEE-83C3-311C-723413325072}"/>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4B0B123A-4E67-68FB-C816-8EECD5E7C41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39D1270-7B16-5132-39AE-92CF358E213B}"/>
              </a:ext>
            </a:extLst>
          </p:cNvPr>
          <p:cNvSpPr>
            <a:spLocks noGrp="1"/>
          </p:cNvSpPr>
          <p:nvPr>
            <p:ph type="sldNum" sz="quarter" idx="12"/>
          </p:nvPr>
        </p:nvSpPr>
        <p:spPr/>
        <p:txBody>
          <a:bodyPr/>
          <a:lstStyle/>
          <a:p>
            <a:fld id="{330EA680-D336-4FF7-8B7A-9848BB0A1C32}" type="slidenum">
              <a:rPr lang="en-US" smtClean="0"/>
              <a:t>‹#›</a:t>
            </a:fld>
            <a:endParaRPr lang="en-US"/>
          </a:p>
        </p:txBody>
      </p:sp>
      <p:sp>
        <p:nvSpPr>
          <p:cNvPr id="10" name="Title 1">
            <a:extLst>
              <a:ext uri="{FF2B5EF4-FFF2-40B4-BE49-F238E27FC236}">
                <a16:creationId xmlns:a16="http://schemas.microsoft.com/office/drawing/2014/main" id="{34301CB1-BC83-6901-0435-F7BEB62A611C}"/>
              </a:ext>
            </a:extLst>
          </p:cNvPr>
          <p:cNvSpPr>
            <a:spLocks noGrp="1"/>
          </p:cNvSpPr>
          <p:nvPr>
            <p:ph type="title"/>
          </p:nvPr>
        </p:nvSpPr>
        <p:spPr>
          <a:xfrm>
            <a:off x="1039653" y="1053628"/>
            <a:ext cx="10112695" cy="921254"/>
          </a:xfrm>
        </p:spPr>
        <p:txBody>
          <a:bodyPr/>
          <a:lstStyle/>
          <a:p>
            <a:r>
              <a:rPr lang="en-US"/>
              <a:t>Click to edit Master title style</a:t>
            </a:r>
          </a:p>
        </p:txBody>
      </p:sp>
    </p:spTree>
    <p:extLst>
      <p:ext uri="{BB962C8B-B14F-4D97-AF65-F5344CB8AC3E}">
        <p14:creationId xmlns:p14="http://schemas.microsoft.com/office/powerpoint/2010/main" val="275752524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820D6-323D-58F3-C1A8-D0B28E9584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B7FABC-AD17-563C-BBAD-685E5B4842B9}"/>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489DC5B4-2F3E-35D1-ABE4-6415156333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49AC8B7-C8D5-F167-57B9-7E944DDC574E}"/>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11024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5BADD4-F03A-2A8D-3272-6A9E83F04636}"/>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DFBFCFD2-9264-26CD-609A-4532C7093F6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D893E02-F21C-9E2D-B553-7B5AFF9F7611}"/>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236241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DCDA7-8D8D-B1F1-64C9-2F29664BCE8A}"/>
              </a:ext>
            </a:extLst>
          </p:cNvPr>
          <p:cNvSpPr>
            <a:spLocks noGrp="1"/>
          </p:cNvSpPr>
          <p:nvPr>
            <p:ph type="title"/>
          </p:nvPr>
        </p:nvSpPr>
        <p:spPr>
          <a:xfrm>
            <a:off x="1039653" y="1064779"/>
            <a:ext cx="10112695" cy="92125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8DAE6C3A-685B-9E4C-F310-3A1488C9FCF8}"/>
              </a:ext>
            </a:extLst>
          </p:cNvPr>
          <p:cNvSpPr>
            <a:spLocks noGrp="1"/>
          </p:cNvSpPr>
          <p:nvPr>
            <p:ph idx="1"/>
          </p:nvPr>
        </p:nvSpPr>
        <p:spPr>
          <a:xfrm>
            <a:off x="1049144" y="2007219"/>
            <a:ext cx="10093712" cy="41697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FF2C50-7AEC-57FA-E188-02A8BB4E6F9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548DAA8F-10FB-12E2-F20D-364DE7FD4F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22E03C-41E4-E4D9-AAA0-B27E6B0B7AF5}"/>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659720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41209-5995-FA2B-F80D-F627E745B0D7}"/>
              </a:ext>
            </a:extLst>
          </p:cNvPr>
          <p:cNvSpPr>
            <a:spLocks noGrp="1"/>
          </p:cNvSpPr>
          <p:nvPr>
            <p:ph type="title"/>
          </p:nvPr>
        </p:nvSpPr>
        <p:spPr>
          <a:xfrm>
            <a:off x="839788" y="702526"/>
            <a:ext cx="3932237" cy="1354873"/>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BAA1A60-592E-D125-A5D6-CB88265D4ACF}"/>
              </a:ext>
            </a:extLst>
          </p:cNvPr>
          <p:cNvSpPr>
            <a:spLocks noGrp="1"/>
          </p:cNvSpPr>
          <p:nvPr>
            <p:ph idx="1"/>
          </p:nvPr>
        </p:nvSpPr>
        <p:spPr>
          <a:xfrm>
            <a:off x="5185316" y="1304693"/>
            <a:ext cx="6170071" cy="455635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F5678C3-A107-DC85-7584-ED2F27204B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08DB2F-0437-833D-6F2D-404A8C37D48D}"/>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7A69CC0-BEF1-57A5-D401-115FAFF14E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7F95F7-B6A1-616E-BFA0-96BE4A61B704}"/>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8267056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CE89-DC78-78F2-1D61-01E13C01EF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4E5C0CA-C054-8A6D-95E0-5F3F2CE6CF0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0745B09-0801-8A2D-33BD-BAF2F2E806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3F42E0-D949-5E19-D422-D3201892929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388553E2-C713-33CE-C586-3C1B36680D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2FF6D2-4CE9-EDA2-BD03-329F96E3EAB9}"/>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590879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6FE9B-F908-C500-C1E3-358BD7C88E5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35F326F-99C8-9587-9963-6E35053E8E0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9D67A5-94D4-4E69-9628-D6DEB9DA949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B95431C-A265-D34A-944E-CC9A181F33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59B15-FF02-464B-4C34-200F7635725A}"/>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620183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3C8401-1843-1655-F73D-F747402A37F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0A8FE71-A0BE-2F0E-D92C-8E04F1E8F1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E65D7A-44AE-60C8-E76C-AF9A2897B50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C52842A5-1F6A-328A-EA3C-5E222D8898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AC082C-3876-F053-6806-91AF41F123B5}"/>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8098983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itle">
  <p:cSld name="Blue background">
    <p:bg>
      <p:bgPr>
        <a:solidFill>
          <a:srgbClr val="2B2551"/>
        </a:solidFill>
        <a:effectLst/>
      </p:bgPr>
    </p:bg>
    <p:spTree>
      <p:nvGrpSpPr>
        <p:cNvPr id="1" name=""/>
        <p:cNvGrpSpPr/>
        <p:nvPr/>
      </p:nvGrpSpPr>
      <p:grpSpPr>
        <a:xfrm>
          <a:off x="0" y="0"/>
          <a:ext cx="0" cy="0"/>
          <a:chOff x="0" y="0"/>
          <a:chExt cx="0" cy="0"/>
        </a:xfrm>
      </p:grpSpPr>
      <p:sp>
        <p:nvSpPr>
          <p:cNvPr id="14" name="Slide Number"/>
          <p:cNvSpPr txBox="1">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103034824"/>
      </p:ext>
    </p:extLst>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80AFE-1DBF-7E8D-D159-CB2740D1F9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46968CD-2869-EA3A-0DD1-A5A2D5C7D2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FEF6D9F-3D84-214D-E619-6C52D7D6964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8FA7D0DF-E17B-BE31-AF8D-9846196922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7ABB43-DB54-8C8B-D543-9018F24C69FB}"/>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14299221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DCDA7-8D8D-B1F1-64C9-2F29664BCE8A}"/>
              </a:ext>
            </a:extLst>
          </p:cNvPr>
          <p:cNvSpPr>
            <a:spLocks noGrp="1"/>
          </p:cNvSpPr>
          <p:nvPr>
            <p:ph type="title"/>
          </p:nvPr>
        </p:nvSpPr>
        <p:spPr>
          <a:xfrm>
            <a:off x="1039653" y="1064779"/>
            <a:ext cx="10112695" cy="92125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8DAE6C3A-685B-9E4C-F310-3A1488C9FCF8}"/>
              </a:ext>
            </a:extLst>
          </p:cNvPr>
          <p:cNvSpPr>
            <a:spLocks noGrp="1"/>
          </p:cNvSpPr>
          <p:nvPr>
            <p:ph idx="1"/>
          </p:nvPr>
        </p:nvSpPr>
        <p:spPr>
          <a:xfrm>
            <a:off x="1049144" y="2007219"/>
            <a:ext cx="10093712" cy="41697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FF2C50-7AEC-57FA-E188-02A8BB4E6F9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548DAA8F-10FB-12E2-F20D-364DE7FD4F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22E03C-41E4-E4D9-AAA0-B27E6B0B7AF5}"/>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6597207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10583-DC88-A043-6756-02E72635C98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79BAA1D-FB68-B4D9-38AE-D41CAD298A1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1E278B6-C770-DBA7-D72E-F21E455AEE28}"/>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FE6BF44A-D805-8A8F-BDB1-C4A23EE3E2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E2123A-8C72-26AD-32B7-B0BFFE780B73}"/>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9837055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478B4-4C54-AF5B-2929-7967B5D72587}"/>
              </a:ext>
            </a:extLst>
          </p:cNvPr>
          <p:cNvSpPr>
            <a:spLocks noGrp="1"/>
          </p:cNvSpPr>
          <p:nvPr>
            <p:ph type="title"/>
          </p:nvPr>
        </p:nvSpPr>
        <p:spPr>
          <a:xfrm>
            <a:off x="1039653" y="1153987"/>
            <a:ext cx="10112695" cy="92125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74E1BF71-B4F8-FDC2-D3CE-E4B9824A5AE0}"/>
              </a:ext>
            </a:extLst>
          </p:cNvPr>
          <p:cNvSpPr>
            <a:spLocks noGrp="1"/>
          </p:cNvSpPr>
          <p:nvPr>
            <p:ph sz="half" idx="1"/>
          </p:nvPr>
        </p:nvSpPr>
        <p:spPr>
          <a:xfrm>
            <a:off x="1039653" y="2087362"/>
            <a:ext cx="4919546" cy="4089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12507F9-B1BA-85ED-15EE-A276F4A78836}"/>
              </a:ext>
            </a:extLst>
          </p:cNvPr>
          <p:cNvSpPr>
            <a:spLocks noGrp="1"/>
          </p:cNvSpPr>
          <p:nvPr>
            <p:ph sz="half" idx="2"/>
          </p:nvPr>
        </p:nvSpPr>
        <p:spPr>
          <a:xfrm>
            <a:off x="6232802" y="2087362"/>
            <a:ext cx="4919546" cy="4089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DB9351-FBE6-F588-FD07-6D67A6545395}"/>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169315B8-57CD-1150-8FD7-9FACD21734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8E19A3-55D2-9FA5-AA5A-7331BF601B9A}"/>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62716456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A96E65C-7F29-15EF-2896-E823E754DB89}"/>
              </a:ext>
            </a:extLst>
          </p:cNvPr>
          <p:cNvSpPr>
            <a:spLocks noGrp="1"/>
          </p:cNvSpPr>
          <p:nvPr>
            <p:ph type="body" idx="1"/>
          </p:nvPr>
        </p:nvSpPr>
        <p:spPr>
          <a:xfrm>
            <a:off x="1039652" y="1987368"/>
            <a:ext cx="4957923" cy="5970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2FE081-7726-68A8-B2DE-91E85DE93E24}"/>
              </a:ext>
            </a:extLst>
          </p:cNvPr>
          <p:cNvSpPr>
            <a:spLocks noGrp="1"/>
          </p:cNvSpPr>
          <p:nvPr>
            <p:ph sz="half" idx="2"/>
          </p:nvPr>
        </p:nvSpPr>
        <p:spPr>
          <a:xfrm>
            <a:off x="1039652" y="2671761"/>
            <a:ext cx="4957923" cy="35179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1A729DD-0596-962B-F2FE-99AE58861120}"/>
              </a:ext>
            </a:extLst>
          </p:cNvPr>
          <p:cNvSpPr>
            <a:spLocks noGrp="1"/>
          </p:cNvSpPr>
          <p:nvPr>
            <p:ph type="body" sz="quarter" idx="3"/>
          </p:nvPr>
        </p:nvSpPr>
        <p:spPr>
          <a:xfrm>
            <a:off x="6172200" y="1987367"/>
            <a:ext cx="4980148" cy="60104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C2AAFB-C0E5-D15D-CFE4-0F39C954F21E}"/>
              </a:ext>
            </a:extLst>
          </p:cNvPr>
          <p:cNvSpPr>
            <a:spLocks noGrp="1"/>
          </p:cNvSpPr>
          <p:nvPr>
            <p:ph sz="quarter" idx="4"/>
          </p:nvPr>
        </p:nvSpPr>
        <p:spPr>
          <a:xfrm>
            <a:off x="6172200" y="2671761"/>
            <a:ext cx="4980148" cy="35179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505DFCA-FFEE-83C3-311C-723413325072}"/>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4B0B123A-4E67-68FB-C816-8EECD5E7C41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39D1270-7B16-5132-39AE-92CF358E213B}"/>
              </a:ext>
            </a:extLst>
          </p:cNvPr>
          <p:cNvSpPr>
            <a:spLocks noGrp="1"/>
          </p:cNvSpPr>
          <p:nvPr>
            <p:ph type="sldNum" sz="quarter" idx="12"/>
          </p:nvPr>
        </p:nvSpPr>
        <p:spPr/>
        <p:txBody>
          <a:bodyPr/>
          <a:lstStyle/>
          <a:p>
            <a:fld id="{330EA680-D336-4FF7-8B7A-9848BB0A1C32}" type="slidenum">
              <a:rPr lang="en-US" smtClean="0"/>
              <a:t>‹#›</a:t>
            </a:fld>
            <a:endParaRPr lang="en-US"/>
          </a:p>
        </p:txBody>
      </p:sp>
      <p:sp>
        <p:nvSpPr>
          <p:cNvPr id="10" name="Title 1">
            <a:extLst>
              <a:ext uri="{FF2B5EF4-FFF2-40B4-BE49-F238E27FC236}">
                <a16:creationId xmlns:a16="http://schemas.microsoft.com/office/drawing/2014/main" id="{34301CB1-BC83-6901-0435-F7BEB62A611C}"/>
              </a:ext>
            </a:extLst>
          </p:cNvPr>
          <p:cNvSpPr>
            <a:spLocks noGrp="1"/>
          </p:cNvSpPr>
          <p:nvPr>
            <p:ph type="title"/>
          </p:nvPr>
        </p:nvSpPr>
        <p:spPr>
          <a:xfrm>
            <a:off x="1039653" y="1053628"/>
            <a:ext cx="10112695" cy="921254"/>
          </a:xfrm>
        </p:spPr>
        <p:txBody>
          <a:bodyPr/>
          <a:lstStyle/>
          <a:p>
            <a:r>
              <a:rPr lang="en-US"/>
              <a:t>Click to edit Master title style</a:t>
            </a:r>
          </a:p>
        </p:txBody>
      </p:sp>
    </p:spTree>
    <p:extLst>
      <p:ext uri="{BB962C8B-B14F-4D97-AF65-F5344CB8AC3E}">
        <p14:creationId xmlns:p14="http://schemas.microsoft.com/office/powerpoint/2010/main" val="2757525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10583-DC88-A043-6756-02E72635C98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79BAA1D-FB68-B4D9-38AE-D41CAD298A1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1E278B6-C770-DBA7-D72E-F21E455AEE28}"/>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FE6BF44A-D805-8A8F-BDB1-C4A23EE3E2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E2123A-8C72-26AD-32B7-B0BFFE780B73}"/>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9837055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820D6-323D-58F3-C1A8-D0B28E9584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B7FABC-AD17-563C-BBAD-685E5B4842B9}"/>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489DC5B4-2F3E-35D1-ABE4-6415156333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49AC8B7-C8D5-F167-57B9-7E944DDC574E}"/>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110246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5BADD4-F03A-2A8D-3272-6A9E83F04636}"/>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DFBFCFD2-9264-26CD-609A-4532C7093F6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D893E02-F21C-9E2D-B553-7B5AFF9F7611}"/>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2362411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41209-5995-FA2B-F80D-F627E745B0D7}"/>
              </a:ext>
            </a:extLst>
          </p:cNvPr>
          <p:cNvSpPr>
            <a:spLocks noGrp="1"/>
          </p:cNvSpPr>
          <p:nvPr>
            <p:ph type="title"/>
          </p:nvPr>
        </p:nvSpPr>
        <p:spPr>
          <a:xfrm>
            <a:off x="839788" y="702526"/>
            <a:ext cx="3932237" cy="1354873"/>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BAA1A60-592E-D125-A5D6-CB88265D4ACF}"/>
              </a:ext>
            </a:extLst>
          </p:cNvPr>
          <p:cNvSpPr>
            <a:spLocks noGrp="1"/>
          </p:cNvSpPr>
          <p:nvPr>
            <p:ph idx="1"/>
          </p:nvPr>
        </p:nvSpPr>
        <p:spPr>
          <a:xfrm>
            <a:off x="5185316" y="1304693"/>
            <a:ext cx="6170071" cy="455635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F5678C3-A107-DC85-7584-ED2F27204B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08DB2F-0437-833D-6F2D-404A8C37D48D}"/>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7A69CC0-BEF1-57A5-D401-115FAFF14E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7F95F7-B6A1-616E-BFA0-96BE4A61B704}"/>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8267056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CE89-DC78-78F2-1D61-01E13C01EF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4E5C0CA-C054-8A6D-95E0-5F3F2CE6CF0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0745B09-0801-8A2D-33BD-BAF2F2E806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3F42E0-D949-5E19-D422-D3201892929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388553E2-C713-33CE-C586-3C1B36680D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2FF6D2-4CE9-EDA2-BD03-329F96E3EAB9}"/>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590879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6FE9B-F908-C500-C1E3-358BD7C88E5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35F326F-99C8-9587-9963-6E35053E8E0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9D67A5-94D4-4E69-9628-D6DEB9DA949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B95431C-A265-D34A-944E-CC9A181F33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59B15-FF02-464B-4C34-200F7635725A}"/>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620183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3C8401-1843-1655-F73D-F747402A37F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0A8FE71-A0BE-2F0E-D92C-8E04F1E8F1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E65D7A-44AE-60C8-E76C-AF9A2897B50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C52842A5-1F6A-328A-EA3C-5E222D8898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AC082C-3876-F053-6806-91AF41F123B5}"/>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8098983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type="title">
  <p:cSld name="Blue background">
    <p:bg>
      <p:bgPr>
        <a:solidFill>
          <a:srgbClr val="2B2551"/>
        </a:solidFill>
        <a:effectLst/>
      </p:bgPr>
    </p:bg>
    <p:spTree>
      <p:nvGrpSpPr>
        <p:cNvPr id="1" name=""/>
        <p:cNvGrpSpPr/>
        <p:nvPr/>
      </p:nvGrpSpPr>
      <p:grpSpPr>
        <a:xfrm>
          <a:off x="0" y="0"/>
          <a:ext cx="0" cy="0"/>
          <a:chOff x="0" y="0"/>
          <a:chExt cx="0" cy="0"/>
        </a:xfrm>
      </p:grpSpPr>
      <p:sp>
        <p:nvSpPr>
          <p:cNvPr id="14" name="Slide Number"/>
          <p:cNvSpPr txBox="1">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103034824"/>
      </p:ext>
    </p:extLst>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80AFE-1DBF-7E8D-D159-CB2740D1F9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46968CD-2869-EA3A-0DD1-A5A2D5C7D2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FEF6D9F-3D84-214D-E619-6C52D7D6964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8FA7D0DF-E17B-BE31-AF8D-9846196922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7ABB43-DB54-8C8B-D543-9018F24C69FB}"/>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14299221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DCDA7-8D8D-B1F1-64C9-2F29664BCE8A}"/>
              </a:ext>
            </a:extLst>
          </p:cNvPr>
          <p:cNvSpPr>
            <a:spLocks noGrp="1"/>
          </p:cNvSpPr>
          <p:nvPr>
            <p:ph type="title"/>
          </p:nvPr>
        </p:nvSpPr>
        <p:spPr>
          <a:xfrm>
            <a:off x="1039653" y="1064779"/>
            <a:ext cx="10112695" cy="92125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8DAE6C3A-685B-9E4C-F310-3A1488C9FCF8}"/>
              </a:ext>
            </a:extLst>
          </p:cNvPr>
          <p:cNvSpPr>
            <a:spLocks noGrp="1"/>
          </p:cNvSpPr>
          <p:nvPr>
            <p:ph idx="1"/>
          </p:nvPr>
        </p:nvSpPr>
        <p:spPr>
          <a:xfrm>
            <a:off x="1049144" y="2007219"/>
            <a:ext cx="10093712" cy="41697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FF2C50-7AEC-57FA-E188-02A8BB4E6F9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548DAA8F-10FB-12E2-F20D-364DE7FD4F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22E03C-41E4-E4D9-AAA0-B27E6B0B7AF5}"/>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6597207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10583-DC88-A043-6756-02E72635C98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79BAA1D-FB68-B4D9-38AE-D41CAD298A1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1E278B6-C770-DBA7-D72E-F21E455AEE28}"/>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FE6BF44A-D805-8A8F-BDB1-C4A23EE3E2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E2123A-8C72-26AD-32B7-B0BFFE780B73}"/>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983705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478B4-4C54-AF5B-2929-7967B5D72587}"/>
              </a:ext>
            </a:extLst>
          </p:cNvPr>
          <p:cNvSpPr>
            <a:spLocks noGrp="1"/>
          </p:cNvSpPr>
          <p:nvPr>
            <p:ph type="title"/>
          </p:nvPr>
        </p:nvSpPr>
        <p:spPr>
          <a:xfrm>
            <a:off x="1039653" y="1153987"/>
            <a:ext cx="10112695" cy="92125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74E1BF71-B4F8-FDC2-D3CE-E4B9824A5AE0}"/>
              </a:ext>
            </a:extLst>
          </p:cNvPr>
          <p:cNvSpPr>
            <a:spLocks noGrp="1"/>
          </p:cNvSpPr>
          <p:nvPr>
            <p:ph sz="half" idx="1"/>
          </p:nvPr>
        </p:nvSpPr>
        <p:spPr>
          <a:xfrm>
            <a:off x="1039653" y="2087362"/>
            <a:ext cx="4919546" cy="4089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12507F9-B1BA-85ED-15EE-A276F4A78836}"/>
              </a:ext>
            </a:extLst>
          </p:cNvPr>
          <p:cNvSpPr>
            <a:spLocks noGrp="1"/>
          </p:cNvSpPr>
          <p:nvPr>
            <p:ph sz="half" idx="2"/>
          </p:nvPr>
        </p:nvSpPr>
        <p:spPr>
          <a:xfrm>
            <a:off x="6232802" y="2087362"/>
            <a:ext cx="4919546" cy="4089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DB9351-FBE6-F588-FD07-6D67A6545395}"/>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169315B8-57CD-1150-8FD7-9FACD21734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8E19A3-55D2-9FA5-AA5A-7331BF601B9A}"/>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62716456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478B4-4C54-AF5B-2929-7967B5D72587}"/>
              </a:ext>
            </a:extLst>
          </p:cNvPr>
          <p:cNvSpPr>
            <a:spLocks noGrp="1"/>
          </p:cNvSpPr>
          <p:nvPr>
            <p:ph type="title"/>
          </p:nvPr>
        </p:nvSpPr>
        <p:spPr>
          <a:xfrm>
            <a:off x="1039653" y="1153987"/>
            <a:ext cx="10112695" cy="92125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74E1BF71-B4F8-FDC2-D3CE-E4B9824A5AE0}"/>
              </a:ext>
            </a:extLst>
          </p:cNvPr>
          <p:cNvSpPr>
            <a:spLocks noGrp="1"/>
          </p:cNvSpPr>
          <p:nvPr>
            <p:ph sz="half" idx="1"/>
          </p:nvPr>
        </p:nvSpPr>
        <p:spPr>
          <a:xfrm>
            <a:off x="1039653" y="2087362"/>
            <a:ext cx="4919546" cy="4089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12507F9-B1BA-85ED-15EE-A276F4A78836}"/>
              </a:ext>
            </a:extLst>
          </p:cNvPr>
          <p:cNvSpPr>
            <a:spLocks noGrp="1"/>
          </p:cNvSpPr>
          <p:nvPr>
            <p:ph sz="half" idx="2"/>
          </p:nvPr>
        </p:nvSpPr>
        <p:spPr>
          <a:xfrm>
            <a:off x="6232802" y="2087362"/>
            <a:ext cx="4919546" cy="4089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DB9351-FBE6-F588-FD07-6D67A6545395}"/>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169315B8-57CD-1150-8FD7-9FACD21734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8E19A3-55D2-9FA5-AA5A-7331BF601B9A}"/>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62716456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A96E65C-7F29-15EF-2896-E823E754DB89}"/>
              </a:ext>
            </a:extLst>
          </p:cNvPr>
          <p:cNvSpPr>
            <a:spLocks noGrp="1"/>
          </p:cNvSpPr>
          <p:nvPr>
            <p:ph type="body" idx="1"/>
          </p:nvPr>
        </p:nvSpPr>
        <p:spPr>
          <a:xfrm>
            <a:off x="1039652" y="1987368"/>
            <a:ext cx="4957923" cy="5970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2FE081-7726-68A8-B2DE-91E85DE93E24}"/>
              </a:ext>
            </a:extLst>
          </p:cNvPr>
          <p:cNvSpPr>
            <a:spLocks noGrp="1"/>
          </p:cNvSpPr>
          <p:nvPr>
            <p:ph sz="half" idx="2"/>
          </p:nvPr>
        </p:nvSpPr>
        <p:spPr>
          <a:xfrm>
            <a:off x="1039652" y="2671761"/>
            <a:ext cx="4957923" cy="35179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1A729DD-0596-962B-F2FE-99AE58861120}"/>
              </a:ext>
            </a:extLst>
          </p:cNvPr>
          <p:cNvSpPr>
            <a:spLocks noGrp="1"/>
          </p:cNvSpPr>
          <p:nvPr>
            <p:ph type="body" sz="quarter" idx="3"/>
          </p:nvPr>
        </p:nvSpPr>
        <p:spPr>
          <a:xfrm>
            <a:off x="6172200" y="1987367"/>
            <a:ext cx="4980148" cy="60104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C2AAFB-C0E5-D15D-CFE4-0F39C954F21E}"/>
              </a:ext>
            </a:extLst>
          </p:cNvPr>
          <p:cNvSpPr>
            <a:spLocks noGrp="1"/>
          </p:cNvSpPr>
          <p:nvPr>
            <p:ph sz="quarter" idx="4"/>
          </p:nvPr>
        </p:nvSpPr>
        <p:spPr>
          <a:xfrm>
            <a:off x="6172200" y="2671761"/>
            <a:ext cx="4980148" cy="35179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505DFCA-FFEE-83C3-311C-723413325072}"/>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4B0B123A-4E67-68FB-C816-8EECD5E7C41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39D1270-7B16-5132-39AE-92CF358E213B}"/>
              </a:ext>
            </a:extLst>
          </p:cNvPr>
          <p:cNvSpPr>
            <a:spLocks noGrp="1"/>
          </p:cNvSpPr>
          <p:nvPr>
            <p:ph type="sldNum" sz="quarter" idx="12"/>
          </p:nvPr>
        </p:nvSpPr>
        <p:spPr/>
        <p:txBody>
          <a:bodyPr/>
          <a:lstStyle/>
          <a:p>
            <a:fld id="{330EA680-D336-4FF7-8B7A-9848BB0A1C32}" type="slidenum">
              <a:rPr lang="en-US" smtClean="0"/>
              <a:t>‹#›</a:t>
            </a:fld>
            <a:endParaRPr lang="en-US"/>
          </a:p>
        </p:txBody>
      </p:sp>
      <p:sp>
        <p:nvSpPr>
          <p:cNvPr id="10" name="Title 1">
            <a:extLst>
              <a:ext uri="{FF2B5EF4-FFF2-40B4-BE49-F238E27FC236}">
                <a16:creationId xmlns:a16="http://schemas.microsoft.com/office/drawing/2014/main" id="{34301CB1-BC83-6901-0435-F7BEB62A611C}"/>
              </a:ext>
            </a:extLst>
          </p:cNvPr>
          <p:cNvSpPr>
            <a:spLocks noGrp="1"/>
          </p:cNvSpPr>
          <p:nvPr>
            <p:ph type="title"/>
          </p:nvPr>
        </p:nvSpPr>
        <p:spPr>
          <a:xfrm>
            <a:off x="1039653" y="1053628"/>
            <a:ext cx="10112695" cy="921254"/>
          </a:xfrm>
        </p:spPr>
        <p:txBody>
          <a:bodyPr/>
          <a:lstStyle/>
          <a:p>
            <a:r>
              <a:rPr lang="en-US"/>
              <a:t>Click to edit Master title style</a:t>
            </a:r>
          </a:p>
        </p:txBody>
      </p:sp>
    </p:spTree>
    <p:extLst>
      <p:ext uri="{BB962C8B-B14F-4D97-AF65-F5344CB8AC3E}">
        <p14:creationId xmlns:p14="http://schemas.microsoft.com/office/powerpoint/2010/main" val="275752524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820D6-323D-58F3-C1A8-D0B28E9584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B7FABC-AD17-563C-BBAD-685E5B4842B9}"/>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489DC5B4-2F3E-35D1-ABE4-6415156333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49AC8B7-C8D5-F167-57B9-7E944DDC574E}"/>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110246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5BADD4-F03A-2A8D-3272-6A9E83F04636}"/>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DFBFCFD2-9264-26CD-609A-4532C7093F6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D893E02-F21C-9E2D-B553-7B5AFF9F7611}"/>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2362411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41209-5995-FA2B-F80D-F627E745B0D7}"/>
              </a:ext>
            </a:extLst>
          </p:cNvPr>
          <p:cNvSpPr>
            <a:spLocks noGrp="1"/>
          </p:cNvSpPr>
          <p:nvPr>
            <p:ph type="title"/>
          </p:nvPr>
        </p:nvSpPr>
        <p:spPr>
          <a:xfrm>
            <a:off x="839788" y="702526"/>
            <a:ext cx="3932237" cy="1354873"/>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BAA1A60-592E-D125-A5D6-CB88265D4ACF}"/>
              </a:ext>
            </a:extLst>
          </p:cNvPr>
          <p:cNvSpPr>
            <a:spLocks noGrp="1"/>
          </p:cNvSpPr>
          <p:nvPr>
            <p:ph idx="1"/>
          </p:nvPr>
        </p:nvSpPr>
        <p:spPr>
          <a:xfrm>
            <a:off x="5185316" y="1304693"/>
            <a:ext cx="6170071" cy="455635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F5678C3-A107-DC85-7584-ED2F27204B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08DB2F-0437-833D-6F2D-404A8C37D48D}"/>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7A69CC0-BEF1-57A5-D401-115FAFF14E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7F95F7-B6A1-616E-BFA0-96BE4A61B704}"/>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82670565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CE89-DC78-78F2-1D61-01E13C01EF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4E5C0CA-C054-8A6D-95E0-5F3F2CE6CF0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0745B09-0801-8A2D-33BD-BAF2F2E806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3F42E0-D949-5E19-D422-D3201892929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388553E2-C713-33CE-C586-3C1B36680D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2FF6D2-4CE9-EDA2-BD03-329F96E3EAB9}"/>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590879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6FE9B-F908-C500-C1E3-358BD7C88E5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35F326F-99C8-9587-9963-6E35053E8E0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9D67A5-94D4-4E69-9628-D6DEB9DA949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B95431C-A265-D34A-944E-CC9A181F33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59B15-FF02-464B-4C34-200F7635725A}"/>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620183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3C8401-1843-1655-F73D-F747402A37F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0A8FE71-A0BE-2F0E-D92C-8E04F1E8F1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E65D7A-44AE-60C8-E76C-AF9A2897B50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C52842A5-1F6A-328A-EA3C-5E222D8898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AC082C-3876-F053-6806-91AF41F123B5}"/>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8098983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type="title">
  <p:cSld name="Blue background">
    <p:bg>
      <p:bgPr>
        <a:solidFill>
          <a:srgbClr val="2B2551"/>
        </a:solidFill>
        <a:effectLst/>
      </p:bgPr>
    </p:bg>
    <p:spTree>
      <p:nvGrpSpPr>
        <p:cNvPr id="1" name=""/>
        <p:cNvGrpSpPr/>
        <p:nvPr/>
      </p:nvGrpSpPr>
      <p:grpSpPr>
        <a:xfrm>
          <a:off x="0" y="0"/>
          <a:ext cx="0" cy="0"/>
          <a:chOff x="0" y="0"/>
          <a:chExt cx="0" cy="0"/>
        </a:xfrm>
      </p:grpSpPr>
      <p:sp>
        <p:nvSpPr>
          <p:cNvPr id="14" name="Slide Number"/>
          <p:cNvSpPr txBox="1">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103034824"/>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A96E65C-7F29-15EF-2896-E823E754DB89}"/>
              </a:ext>
            </a:extLst>
          </p:cNvPr>
          <p:cNvSpPr>
            <a:spLocks noGrp="1"/>
          </p:cNvSpPr>
          <p:nvPr>
            <p:ph type="body" idx="1"/>
          </p:nvPr>
        </p:nvSpPr>
        <p:spPr>
          <a:xfrm>
            <a:off x="1039652" y="1987368"/>
            <a:ext cx="4957923" cy="5970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2FE081-7726-68A8-B2DE-91E85DE93E24}"/>
              </a:ext>
            </a:extLst>
          </p:cNvPr>
          <p:cNvSpPr>
            <a:spLocks noGrp="1"/>
          </p:cNvSpPr>
          <p:nvPr>
            <p:ph sz="half" idx="2"/>
          </p:nvPr>
        </p:nvSpPr>
        <p:spPr>
          <a:xfrm>
            <a:off x="1039652" y="2671761"/>
            <a:ext cx="4957923" cy="35179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1A729DD-0596-962B-F2FE-99AE58861120}"/>
              </a:ext>
            </a:extLst>
          </p:cNvPr>
          <p:cNvSpPr>
            <a:spLocks noGrp="1"/>
          </p:cNvSpPr>
          <p:nvPr>
            <p:ph type="body" sz="quarter" idx="3"/>
          </p:nvPr>
        </p:nvSpPr>
        <p:spPr>
          <a:xfrm>
            <a:off x="6172200" y="1987367"/>
            <a:ext cx="4980148" cy="60104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C2AAFB-C0E5-D15D-CFE4-0F39C954F21E}"/>
              </a:ext>
            </a:extLst>
          </p:cNvPr>
          <p:cNvSpPr>
            <a:spLocks noGrp="1"/>
          </p:cNvSpPr>
          <p:nvPr>
            <p:ph sz="quarter" idx="4"/>
          </p:nvPr>
        </p:nvSpPr>
        <p:spPr>
          <a:xfrm>
            <a:off x="6172200" y="2671761"/>
            <a:ext cx="4980148" cy="35179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505DFCA-FFEE-83C3-311C-723413325072}"/>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4B0B123A-4E67-68FB-C816-8EECD5E7C41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39D1270-7B16-5132-39AE-92CF358E213B}"/>
              </a:ext>
            </a:extLst>
          </p:cNvPr>
          <p:cNvSpPr>
            <a:spLocks noGrp="1"/>
          </p:cNvSpPr>
          <p:nvPr>
            <p:ph type="sldNum" sz="quarter" idx="12"/>
          </p:nvPr>
        </p:nvSpPr>
        <p:spPr/>
        <p:txBody>
          <a:bodyPr/>
          <a:lstStyle/>
          <a:p>
            <a:fld id="{330EA680-D336-4FF7-8B7A-9848BB0A1C32}" type="slidenum">
              <a:rPr lang="en-US" smtClean="0"/>
              <a:t>‹#›</a:t>
            </a:fld>
            <a:endParaRPr lang="en-US"/>
          </a:p>
        </p:txBody>
      </p:sp>
      <p:sp>
        <p:nvSpPr>
          <p:cNvPr id="10" name="Title 1">
            <a:extLst>
              <a:ext uri="{FF2B5EF4-FFF2-40B4-BE49-F238E27FC236}">
                <a16:creationId xmlns:a16="http://schemas.microsoft.com/office/drawing/2014/main" id="{34301CB1-BC83-6901-0435-F7BEB62A611C}"/>
              </a:ext>
            </a:extLst>
          </p:cNvPr>
          <p:cNvSpPr>
            <a:spLocks noGrp="1"/>
          </p:cNvSpPr>
          <p:nvPr>
            <p:ph type="title"/>
          </p:nvPr>
        </p:nvSpPr>
        <p:spPr>
          <a:xfrm>
            <a:off x="1039653" y="1053628"/>
            <a:ext cx="10112695" cy="921254"/>
          </a:xfrm>
        </p:spPr>
        <p:txBody>
          <a:bodyPr/>
          <a:lstStyle/>
          <a:p>
            <a:r>
              <a:rPr lang="en-US"/>
              <a:t>Click to edit Master title style</a:t>
            </a:r>
          </a:p>
        </p:txBody>
      </p:sp>
    </p:spTree>
    <p:extLst>
      <p:ext uri="{BB962C8B-B14F-4D97-AF65-F5344CB8AC3E}">
        <p14:creationId xmlns:p14="http://schemas.microsoft.com/office/powerpoint/2010/main" val="2757525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820D6-323D-58F3-C1A8-D0B28E9584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B7FABC-AD17-563C-BBAD-685E5B4842B9}"/>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489DC5B4-2F3E-35D1-ABE4-6415156333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49AC8B7-C8D5-F167-57B9-7E944DDC574E}"/>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11024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5BADD4-F03A-2A8D-3272-6A9E83F04636}"/>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DFBFCFD2-9264-26CD-609A-4532C7093F6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D893E02-F21C-9E2D-B553-7B5AFF9F7611}"/>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236241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41209-5995-FA2B-F80D-F627E745B0D7}"/>
              </a:ext>
            </a:extLst>
          </p:cNvPr>
          <p:cNvSpPr>
            <a:spLocks noGrp="1"/>
          </p:cNvSpPr>
          <p:nvPr>
            <p:ph type="title"/>
          </p:nvPr>
        </p:nvSpPr>
        <p:spPr>
          <a:xfrm>
            <a:off x="839788" y="702526"/>
            <a:ext cx="3932237" cy="1354873"/>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BAA1A60-592E-D125-A5D6-CB88265D4ACF}"/>
              </a:ext>
            </a:extLst>
          </p:cNvPr>
          <p:cNvSpPr>
            <a:spLocks noGrp="1"/>
          </p:cNvSpPr>
          <p:nvPr>
            <p:ph idx="1"/>
          </p:nvPr>
        </p:nvSpPr>
        <p:spPr>
          <a:xfrm>
            <a:off x="5185316" y="1304693"/>
            <a:ext cx="6170071" cy="455635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F5678C3-A107-DC85-7584-ED2F27204B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08DB2F-0437-833D-6F2D-404A8C37D48D}"/>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7A69CC0-BEF1-57A5-D401-115FAFF14E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7F95F7-B6A1-616E-BFA0-96BE4A61B704}"/>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8267056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CE89-DC78-78F2-1D61-01E13C01EF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4E5C0CA-C054-8A6D-95E0-5F3F2CE6CF0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0745B09-0801-8A2D-33BD-BAF2F2E806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3F42E0-D949-5E19-D422-D3201892929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388553E2-C713-33CE-C586-3C1B36680D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2FF6D2-4CE9-EDA2-BD03-329F96E3EAB9}"/>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59087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image" Target="../media/image4.png"/><Relationship Id="rId2" Type="http://schemas.openxmlformats.org/officeDocument/2006/relationships/slideLayout" Target="../slideLayouts/slideLayout14.xml"/><Relationship Id="rId16"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2.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image" Target="../media/image5.png"/><Relationship Id="rId2" Type="http://schemas.openxmlformats.org/officeDocument/2006/relationships/slideLayout" Target="../slideLayouts/slideLayout26.xml"/><Relationship Id="rId16" Type="http://schemas.openxmlformats.org/officeDocument/2006/relationships/image" Target="../media/image3.png"/><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image" Target="../media/image2.png"/><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1.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image" Target="../media/image5.png"/><Relationship Id="rId2" Type="http://schemas.openxmlformats.org/officeDocument/2006/relationships/slideLayout" Target="../slideLayouts/slideLayout38.xml"/><Relationship Id="rId16" Type="http://schemas.openxmlformats.org/officeDocument/2006/relationships/image" Target="../media/image3.png"/><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image" Target="../media/image2.png"/><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2B255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60378C-69C2-7CAE-B82A-E3F880BBD5A1}"/>
              </a:ext>
            </a:extLst>
          </p:cNvPr>
          <p:cNvSpPr>
            <a:spLocks noGrp="1"/>
          </p:cNvSpPr>
          <p:nvPr>
            <p:ph type="title"/>
          </p:nvPr>
        </p:nvSpPr>
        <p:spPr>
          <a:xfrm>
            <a:off x="1039653" y="1053628"/>
            <a:ext cx="10112695" cy="92125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6A6E0D5-E3CD-B760-BCAD-A88472450DFB}"/>
              </a:ext>
            </a:extLst>
          </p:cNvPr>
          <p:cNvSpPr>
            <a:spLocks noGrp="1"/>
          </p:cNvSpPr>
          <p:nvPr>
            <p:ph type="body" idx="1"/>
          </p:nvPr>
        </p:nvSpPr>
        <p:spPr>
          <a:xfrm>
            <a:off x="1049144" y="2007219"/>
            <a:ext cx="10093712" cy="416974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4E9637-E086-47D5-C715-6DA8312680D4}"/>
              </a:ext>
            </a:extLst>
          </p:cNvPr>
          <p:cNvSpPr>
            <a:spLocks noGrp="1"/>
          </p:cNvSpPr>
          <p:nvPr>
            <p:ph type="dt" sz="half" idx="2"/>
          </p:nvPr>
        </p:nvSpPr>
        <p:spPr>
          <a:xfrm>
            <a:off x="1049144"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DB06968A-196E-CA85-8443-A1493D3642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C8D4EE3-FC71-1067-62B2-A82FC05520DF}"/>
              </a:ext>
            </a:extLst>
          </p:cNvPr>
          <p:cNvSpPr>
            <a:spLocks noGrp="1"/>
          </p:cNvSpPr>
          <p:nvPr>
            <p:ph type="sldNum" sz="quarter" idx="4"/>
          </p:nvPr>
        </p:nvSpPr>
        <p:spPr>
          <a:xfrm>
            <a:off x="8399656"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pic>
        <p:nvPicPr>
          <p:cNvPr id="7" name="Picture 6">
            <a:extLst>
              <a:ext uri="{FF2B5EF4-FFF2-40B4-BE49-F238E27FC236}">
                <a16:creationId xmlns:a16="http://schemas.microsoft.com/office/drawing/2014/main" id="{3D2D8313-3DF9-A62B-E6F1-1650C131664F}"/>
              </a:ext>
            </a:extLst>
          </p:cNvPr>
          <p:cNvPicPr>
            <a:picLocks noChangeAspect="1"/>
          </p:cNvPicPr>
          <p:nvPr userDrawn="1"/>
        </p:nvPicPr>
        <p:blipFill>
          <a:blip r:embed="rId14" cstate="print">
            <a:extLst>
              <a:ext uri="{28A0092B-C50C-407E-A947-70E740481C1C}">
                <a14:useLocalDpi xmlns:a14="http://schemas.microsoft.com/office/drawing/2010/main"/>
              </a:ext>
            </a:extLst>
          </a:blip>
          <a:stretch>
            <a:fillRect/>
          </a:stretch>
        </p:blipFill>
        <p:spPr>
          <a:xfrm>
            <a:off x="11353800" y="-359"/>
            <a:ext cx="771055" cy="1172344"/>
          </a:xfrm>
          <a:prstGeom prst="rect">
            <a:avLst/>
          </a:prstGeom>
        </p:spPr>
      </p:pic>
      <p:pic>
        <p:nvPicPr>
          <p:cNvPr id="8" name="Picture 7" descr="A blue text on a black background&#10;&#10;Description automatically generated with low confidence">
            <a:extLst>
              <a:ext uri="{FF2B5EF4-FFF2-40B4-BE49-F238E27FC236}">
                <a16:creationId xmlns:a16="http://schemas.microsoft.com/office/drawing/2014/main" id="{FAF8F417-56E3-A2D9-115B-61AF7F8CDCE3}"/>
              </a:ext>
            </a:extLst>
          </p:cNvPr>
          <p:cNvPicPr>
            <a:picLocks noChangeAspect="1"/>
          </p:cNvPicPr>
          <p:nvPr userDrawn="1"/>
        </p:nvPicPr>
        <p:blipFill>
          <a:blip r:embed="rId15" cstate="print">
            <a:extLst>
              <a:ext uri="{28A0092B-C50C-407E-A947-70E740481C1C}">
                <a14:useLocalDpi xmlns:a14="http://schemas.microsoft.com/office/drawing/2010/main"/>
              </a:ext>
            </a:extLst>
          </a:blip>
          <a:stretch>
            <a:fillRect/>
          </a:stretch>
        </p:blipFill>
        <p:spPr>
          <a:xfrm>
            <a:off x="10200439" y="318825"/>
            <a:ext cx="1172344" cy="572570"/>
          </a:xfrm>
          <a:prstGeom prst="rect">
            <a:avLst/>
          </a:prstGeom>
        </p:spPr>
      </p:pic>
      <p:pic>
        <p:nvPicPr>
          <p:cNvPr id="9" name="Picture 8" descr="A picture containing screenshot, graphics, circle, design&#10;&#10;Description automatically generated">
            <a:extLst>
              <a:ext uri="{FF2B5EF4-FFF2-40B4-BE49-F238E27FC236}">
                <a16:creationId xmlns:a16="http://schemas.microsoft.com/office/drawing/2014/main" id="{EDA4587A-7287-1A7C-EBCB-3CEE4E940E0F}"/>
              </a:ext>
            </a:extLst>
          </p:cNvPr>
          <p:cNvPicPr>
            <a:picLocks noChangeAspect="1"/>
          </p:cNvPicPr>
          <p:nvPr userDrawn="1"/>
        </p:nvPicPr>
        <p:blipFill>
          <a:blip r:embed="rId16" cstate="print">
            <a:extLst>
              <a:ext uri="{28A0092B-C50C-407E-A947-70E740481C1C}">
                <a14:useLocalDpi xmlns:a14="http://schemas.microsoft.com/office/drawing/2010/main"/>
              </a:ext>
            </a:extLst>
          </a:blip>
          <a:stretch>
            <a:fillRect/>
          </a:stretch>
        </p:blipFill>
        <p:spPr>
          <a:xfrm>
            <a:off x="8151164" y="219583"/>
            <a:ext cx="771055" cy="771055"/>
          </a:xfrm>
          <a:prstGeom prst="rect">
            <a:avLst/>
          </a:prstGeom>
        </p:spPr>
      </p:pic>
      <p:pic>
        <p:nvPicPr>
          <p:cNvPr id="10" name="Picture 9">
            <a:extLst>
              <a:ext uri="{FF2B5EF4-FFF2-40B4-BE49-F238E27FC236}">
                <a16:creationId xmlns:a16="http://schemas.microsoft.com/office/drawing/2014/main" id="{916692E9-7E86-2CE7-316B-A5A39C68D83F}"/>
              </a:ext>
            </a:extLst>
          </p:cNvPr>
          <p:cNvPicPr>
            <a:picLocks noChangeAspect="1"/>
          </p:cNvPicPr>
          <p:nvPr userDrawn="1"/>
        </p:nvPicPr>
        <p:blipFill>
          <a:blip r:embed="rId17" cstate="print">
            <a:extLst>
              <a:ext uri="{28A0092B-C50C-407E-A947-70E740481C1C}">
                <a14:useLocalDpi xmlns:a14="http://schemas.microsoft.com/office/drawing/2010/main"/>
              </a:ext>
            </a:extLst>
          </a:blip>
          <a:stretch>
            <a:fillRect/>
          </a:stretch>
        </p:blipFill>
        <p:spPr>
          <a:xfrm>
            <a:off x="9084427" y="256851"/>
            <a:ext cx="959440" cy="733787"/>
          </a:xfrm>
          <a:prstGeom prst="rect">
            <a:avLst/>
          </a:prstGeom>
        </p:spPr>
      </p:pic>
    </p:spTree>
    <p:extLst>
      <p:ext uri="{BB962C8B-B14F-4D97-AF65-F5344CB8AC3E}">
        <p14:creationId xmlns:p14="http://schemas.microsoft.com/office/powerpoint/2010/main" val="3807218143"/>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Lst>
  <p:hf sldNum="0" hdr="0" ftr="0" dt="0"/>
  <p:txStyles>
    <p:titleStyle>
      <a:lvl1pPr algn="l" defTabSz="914400" rtl="0" eaLnBrk="1" latinLnBrk="0" hangingPunct="1">
        <a:lnSpc>
          <a:spcPct val="90000"/>
        </a:lnSpc>
        <a:spcBef>
          <a:spcPct val="0"/>
        </a:spcBef>
        <a:buNone/>
        <a:defRPr sz="4400" b="1" kern="1200">
          <a:solidFill>
            <a:srgbClr val="FFC837"/>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2B255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60378C-69C2-7CAE-B82A-E3F880BBD5A1}"/>
              </a:ext>
            </a:extLst>
          </p:cNvPr>
          <p:cNvSpPr>
            <a:spLocks noGrp="1"/>
          </p:cNvSpPr>
          <p:nvPr>
            <p:ph type="title"/>
          </p:nvPr>
        </p:nvSpPr>
        <p:spPr>
          <a:xfrm>
            <a:off x="1039653" y="1053628"/>
            <a:ext cx="10112695" cy="92125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6A6E0D5-E3CD-B760-BCAD-A88472450DFB}"/>
              </a:ext>
            </a:extLst>
          </p:cNvPr>
          <p:cNvSpPr>
            <a:spLocks noGrp="1"/>
          </p:cNvSpPr>
          <p:nvPr>
            <p:ph type="body" idx="1"/>
          </p:nvPr>
        </p:nvSpPr>
        <p:spPr>
          <a:xfrm>
            <a:off x="1049144" y="2007219"/>
            <a:ext cx="10093712" cy="416974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4E9637-E086-47D5-C715-6DA8312680D4}"/>
              </a:ext>
            </a:extLst>
          </p:cNvPr>
          <p:cNvSpPr>
            <a:spLocks noGrp="1"/>
          </p:cNvSpPr>
          <p:nvPr>
            <p:ph type="dt" sz="half" idx="2"/>
          </p:nvPr>
        </p:nvSpPr>
        <p:spPr>
          <a:xfrm>
            <a:off x="1049144"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DB06968A-196E-CA85-8443-A1493D3642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C8D4EE3-FC71-1067-62B2-A82FC05520DF}"/>
              </a:ext>
            </a:extLst>
          </p:cNvPr>
          <p:cNvSpPr>
            <a:spLocks noGrp="1"/>
          </p:cNvSpPr>
          <p:nvPr>
            <p:ph type="sldNum" sz="quarter" idx="4"/>
          </p:nvPr>
        </p:nvSpPr>
        <p:spPr>
          <a:xfrm>
            <a:off x="8399656"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pic>
        <p:nvPicPr>
          <p:cNvPr id="7" name="Picture 6">
            <a:extLst>
              <a:ext uri="{FF2B5EF4-FFF2-40B4-BE49-F238E27FC236}">
                <a16:creationId xmlns:a16="http://schemas.microsoft.com/office/drawing/2014/main" id="{3D2D8313-3DF9-A62B-E6F1-1650C131664F}"/>
              </a:ext>
            </a:extLst>
          </p:cNvPr>
          <p:cNvPicPr>
            <a:picLocks noChangeAspect="1"/>
          </p:cNvPicPr>
          <p:nvPr userDrawn="1"/>
        </p:nvPicPr>
        <p:blipFill>
          <a:blip r:embed="rId14" cstate="print">
            <a:extLst>
              <a:ext uri="{28A0092B-C50C-407E-A947-70E740481C1C}">
                <a14:useLocalDpi xmlns:a14="http://schemas.microsoft.com/office/drawing/2010/main"/>
              </a:ext>
            </a:extLst>
          </a:blip>
          <a:stretch>
            <a:fillRect/>
          </a:stretch>
        </p:blipFill>
        <p:spPr>
          <a:xfrm>
            <a:off x="11353800" y="-359"/>
            <a:ext cx="771055" cy="1172344"/>
          </a:xfrm>
          <a:prstGeom prst="rect">
            <a:avLst/>
          </a:prstGeom>
        </p:spPr>
      </p:pic>
      <p:pic>
        <p:nvPicPr>
          <p:cNvPr id="8" name="Picture 7" descr="A blue text on a black background&#10;&#10;Description automatically generated with low confidence">
            <a:extLst>
              <a:ext uri="{FF2B5EF4-FFF2-40B4-BE49-F238E27FC236}">
                <a16:creationId xmlns:a16="http://schemas.microsoft.com/office/drawing/2014/main" id="{FAF8F417-56E3-A2D9-115B-61AF7F8CDCE3}"/>
              </a:ext>
            </a:extLst>
          </p:cNvPr>
          <p:cNvPicPr>
            <a:picLocks noChangeAspect="1"/>
          </p:cNvPicPr>
          <p:nvPr userDrawn="1"/>
        </p:nvPicPr>
        <p:blipFill>
          <a:blip r:embed="rId15" cstate="print">
            <a:extLst>
              <a:ext uri="{28A0092B-C50C-407E-A947-70E740481C1C}">
                <a14:useLocalDpi xmlns:a14="http://schemas.microsoft.com/office/drawing/2010/main"/>
              </a:ext>
            </a:extLst>
          </a:blip>
          <a:stretch>
            <a:fillRect/>
          </a:stretch>
        </p:blipFill>
        <p:spPr>
          <a:xfrm>
            <a:off x="10200439" y="318825"/>
            <a:ext cx="1172344" cy="572570"/>
          </a:xfrm>
          <a:prstGeom prst="rect">
            <a:avLst/>
          </a:prstGeom>
        </p:spPr>
      </p:pic>
      <p:pic>
        <p:nvPicPr>
          <p:cNvPr id="9" name="Picture 8" descr="A picture containing screenshot, graphics, circle, design&#10;&#10;Description automatically generated">
            <a:extLst>
              <a:ext uri="{FF2B5EF4-FFF2-40B4-BE49-F238E27FC236}">
                <a16:creationId xmlns:a16="http://schemas.microsoft.com/office/drawing/2014/main" id="{EDA4587A-7287-1A7C-EBCB-3CEE4E940E0F}"/>
              </a:ext>
            </a:extLst>
          </p:cNvPr>
          <p:cNvPicPr>
            <a:picLocks noChangeAspect="1"/>
          </p:cNvPicPr>
          <p:nvPr userDrawn="1"/>
        </p:nvPicPr>
        <p:blipFill>
          <a:blip r:embed="rId16" cstate="print">
            <a:extLst>
              <a:ext uri="{28A0092B-C50C-407E-A947-70E740481C1C}">
                <a14:useLocalDpi xmlns:a14="http://schemas.microsoft.com/office/drawing/2010/main"/>
              </a:ext>
            </a:extLst>
          </a:blip>
          <a:stretch>
            <a:fillRect/>
          </a:stretch>
        </p:blipFill>
        <p:spPr>
          <a:xfrm>
            <a:off x="8151164" y="219583"/>
            <a:ext cx="771055" cy="771055"/>
          </a:xfrm>
          <a:prstGeom prst="rect">
            <a:avLst/>
          </a:prstGeom>
        </p:spPr>
      </p:pic>
      <p:pic>
        <p:nvPicPr>
          <p:cNvPr id="10" name="Picture 9">
            <a:extLst>
              <a:ext uri="{FF2B5EF4-FFF2-40B4-BE49-F238E27FC236}">
                <a16:creationId xmlns:a16="http://schemas.microsoft.com/office/drawing/2014/main" id="{916692E9-7E86-2CE7-316B-A5A39C68D83F}"/>
              </a:ext>
            </a:extLst>
          </p:cNvPr>
          <p:cNvPicPr>
            <a:picLocks noChangeAspect="1"/>
          </p:cNvPicPr>
          <p:nvPr userDrawn="1"/>
        </p:nvPicPr>
        <p:blipFill>
          <a:blip r:embed="rId17" cstate="print">
            <a:extLst>
              <a:ext uri="{28A0092B-C50C-407E-A947-70E740481C1C}">
                <a14:useLocalDpi xmlns:a14="http://schemas.microsoft.com/office/drawing/2010/main"/>
              </a:ext>
            </a:extLst>
          </a:blip>
          <a:stretch>
            <a:fillRect/>
          </a:stretch>
        </p:blipFill>
        <p:spPr>
          <a:xfrm>
            <a:off x="9084427" y="256851"/>
            <a:ext cx="959440" cy="733787"/>
          </a:xfrm>
          <a:prstGeom prst="rect">
            <a:avLst/>
          </a:prstGeom>
        </p:spPr>
      </p:pic>
    </p:spTree>
    <p:extLst>
      <p:ext uri="{BB962C8B-B14F-4D97-AF65-F5344CB8AC3E}">
        <p14:creationId xmlns:p14="http://schemas.microsoft.com/office/powerpoint/2010/main" val="3807218143"/>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 id="2147483703" r:id="rId12"/>
  </p:sldLayoutIdLst>
  <p:hf sldNum="0" hdr="0" ftr="0" dt="0"/>
  <p:txStyles>
    <p:titleStyle>
      <a:lvl1pPr algn="l" defTabSz="914400" rtl="0" eaLnBrk="1" latinLnBrk="0" hangingPunct="1">
        <a:lnSpc>
          <a:spcPct val="90000"/>
        </a:lnSpc>
        <a:spcBef>
          <a:spcPct val="0"/>
        </a:spcBef>
        <a:buNone/>
        <a:defRPr sz="4400" b="1" kern="1200">
          <a:solidFill>
            <a:srgbClr val="FFC837"/>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2B255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60378C-69C2-7CAE-B82A-E3F880BBD5A1}"/>
              </a:ext>
            </a:extLst>
          </p:cNvPr>
          <p:cNvSpPr>
            <a:spLocks noGrp="1"/>
          </p:cNvSpPr>
          <p:nvPr>
            <p:ph type="title"/>
          </p:nvPr>
        </p:nvSpPr>
        <p:spPr>
          <a:xfrm>
            <a:off x="1039653" y="1053628"/>
            <a:ext cx="10112695" cy="92125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6A6E0D5-E3CD-B760-BCAD-A88472450DFB}"/>
              </a:ext>
            </a:extLst>
          </p:cNvPr>
          <p:cNvSpPr>
            <a:spLocks noGrp="1"/>
          </p:cNvSpPr>
          <p:nvPr>
            <p:ph type="body" idx="1"/>
          </p:nvPr>
        </p:nvSpPr>
        <p:spPr>
          <a:xfrm>
            <a:off x="1049144" y="2007219"/>
            <a:ext cx="10093712" cy="416974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4E9637-E086-47D5-C715-6DA8312680D4}"/>
              </a:ext>
            </a:extLst>
          </p:cNvPr>
          <p:cNvSpPr>
            <a:spLocks noGrp="1"/>
          </p:cNvSpPr>
          <p:nvPr>
            <p:ph type="dt" sz="half" idx="2"/>
          </p:nvPr>
        </p:nvSpPr>
        <p:spPr>
          <a:xfrm>
            <a:off x="1049144"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DB06968A-196E-CA85-8443-A1493D3642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C8D4EE3-FC71-1067-62B2-A82FC05520DF}"/>
              </a:ext>
            </a:extLst>
          </p:cNvPr>
          <p:cNvSpPr>
            <a:spLocks noGrp="1"/>
          </p:cNvSpPr>
          <p:nvPr>
            <p:ph type="sldNum" sz="quarter" idx="4"/>
          </p:nvPr>
        </p:nvSpPr>
        <p:spPr>
          <a:xfrm>
            <a:off x="8399656"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pic>
        <p:nvPicPr>
          <p:cNvPr id="7" name="Picture 6">
            <a:extLst>
              <a:ext uri="{FF2B5EF4-FFF2-40B4-BE49-F238E27FC236}">
                <a16:creationId xmlns:a16="http://schemas.microsoft.com/office/drawing/2014/main" id="{3D2D8313-3DF9-A62B-E6F1-1650C131664F}"/>
              </a:ext>
            </a:extLst>
          </p:cNvPr>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1353800" y="-359"/>
            <a:ext cx="771055" cy="1172344"/>
          </a:xfrm>
          <a:prstGeom prst="rect">
            <a:avLst/>
          </a:prstGeom>
        </p:spPr>
      </p:pic>
      <p:pic>
        <p:nvPicPr>
          <p:cNvPr id="8" name="Picture 7" descr="A blue text on a black background&#10;&#10;Description automatically generated with low confidence">
            <a:extLst>
              <a:ext uri="{FF2B5EF4-FFF2-40B4-BE49-F238E27FC236}">
                <a16:creationId xmlns:a16="http://schemas.microsoft.com/office/drawing/2014/main" id="{FAF8F417-56E3-A2D9-115B-61AF7F8CDCE3}"/>
              </a:ext>
            </a:extLst>
          </p:cNvPr>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10200439" y="318825"/>
            <a:ext cx="1172344" cy="572570"/>
          </a:xfrm>
          <a:prstGeom prst="rect">
            <a:avLst/>
          </a:prstGeom>
        </p:spPr>
      </p:pic>
      <p:pic>
        <p:nvPicPr>
          <p:cNvPr id="9" name="Picture 8" descr="A picture containing screenshot, graphics, circle, design&#10;&#10;Description automatically generated">
            <a:extLst>
              <a:ext uri="{FF2B5EF4-FFF2-40B4-BE49-F238E27FC236}">
                <a16:creationId xmlns:a16="http://schemas.microsoft.com/office/drawing/2014/main" id="{EDA4587A-7287-1A7C-EBCB-3CEE4E940E0F}"/>
              </a:ext>
            </a:extLst>
          </p:cNvPr>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8151164" y="219583"/>
            <a:ext cx="771055" cy="771055"/>
          </a:xfrm>
          <a:prstGeom prst="rect">
            <a:avLst/>
          </a:prstGeom>
        </p:spPr>
      </p:pic>
      <p:pic>
        <p:nvPicPr>
          <p:cNvPr id="10" name="Picture 9">
            <a:extLst>
              <a:ext uri="{FF2B5EF4-FFF2-40B4-BE49-F238E27FC236}">
                <a16:creationId xmlns:a16="http://schemas.microsoft.com/office/drawing/2014/main" id="{916692E9-7E86-2CE7-316B-A5A39C68D83F}"/>
              </a:ext>
            </a:extLst>
          </p:cNvPr>
          <p:cNvPicPr>
            <a:picLocks noChangeAspect="1"/>
          </p:cNvPicPr>
          <p:nvPr userDrawn="1"/>
        </p:nvPicPr>
        <p:blipFill>
          <a:blip r:embed="rId17"/>
          <a:stretch>
            <a:fillRect/>
          </a:stretch>
        </p:blipFill>
        <p:spPr>
          <a:xfrm>
            <a:off x="9084427" y="256851"/>
            <a:ext cx="959440" cy="733787"/>
          </a:xfrm>
          <a:prstGeom prst="rect">
            <a:avLst/>
          </a:prstGeom>
        </p:spPr>
      </p:pic>
    </p:spTree>
    <p:extLst>
      <p:ext uri="{BB962C8B-B14F-4D97-AF65-F5344CB8AC3E}">
        <p14:creationId xmlns:p14="http://schemas.microsoft.com/office/powerpoint/2010/main" val="3807218143"/>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 id="2147483716" r:id="rId12"/>
  </p:sldLayoutIdLst>
  <p:hf sldNum="0" hdr="0" ftr="0" dt="0"/>
  <p:txStyles>
    <p:titleStyle>
      <a:lvl1pPr algn="l" defTabSz="914400" rtl="0" eaLnBrk="1" latinLnBrk="0" hangingPunct="1">
        <a:lnSpc>
          <a:spcPct val="90000"/>
        </a:lnSpc>
        <a:spcBef>
          <a:spcPct val="0"/>
        </a:spcBef>
        <a:buNone/>
        <a:defRPr sz="4400" b="1" kern="1200">
          <a:solidFill>
            <a:srgbClr val="FFC837"/>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2B255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60378C-69C2-7CAE-B82A-E3F880BBD5A1}"/>
              </a:ext>
            </a:extLst>
          </p:cNvPr>
          <p:cNvSpPr>
            <a:spLocks noGrp="1"/>
          </p:cNvSpPr>
          <p:nvPr>
            <p:ph type="title"/>
          </p:nvPr>
        </p:nvSpPr>
        <p:spPr>
          <a:xfrm>
            <a:off x="1039653" y="1053628"/>
            <a:ext cx="10112695" cy="92125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6A6E0D5-E3CD-B760-BCAD-A88472450DFB}"/>
              </a:ext>
            </a:extLst>
          </p:cNvPr>
          <p:cNvSpPr>
            <a:spLocks noGrp="1"/>
          </p:cNvSpPr>
          <p:nvPr>
            <p:ph type="body" idx="1"/>
          </p:nvPr>
        </p:nvSpPr>
        <p:spPr>
          <a:xfrm>
            <a:off x="1049144" y="2007219"/>
            <a:ext cx="10093712" cy="416974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4E9637-E086-47D5-C715-6DA8312680D4}"/>
              </a:ext>
            </a:extLst>
          </p:cNvPr>
          <p:cNvSpPr>
            <a:spLocks noGrp="1"/>
          </p:cNvSpPr>
          <p:nvPr>
            <p:ph type="dt" sz="half" idx="2"/>
          </p:nvPr>
        </p:nvSpPr>
        <p:spPr>
          <a:xfrm>
            <a:off x="1049144"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DB06968A-196E-CA85-8443-A1493D3642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C8D4EE3-FC71-1067-62B2-A82FC05520DF}"/>
              </a:ext>
            </a:extLst>
          </p:cNvPr>
          <p:cNvSpPr>
            <a:spLocks noGrp="1"/>
          </p:cNvSpPr>
          <p:nvPr>
            <p:ph type="sldNum" sz="quarter" idx="4"/>
          </p:nvPr>
        </p:nvSpPr>
        <p:spPr>
          <a:xfrm>
            <a:off x="8399656"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pic>
        <p:nvPicPr>
          <p:cNvPr id="7" name="Picture 6">
            <a:extLst>
              <a:ext uri="{FF2B5EF4-FFF2-40B4-BE49-F238E27FC236}">
                <a16:creationId xmlns:a16="http://schemas.microsoft.com/office/drawing/2014/main" id="{3D2D8313-3DF9-A62B-E6F1-1650C131664F}"/>
              </a:ext>
            </a:extLst>
          </p:cNvPr>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1353800" y="-359"/>
            <a:ext cx="771055" cy="1172344"/>
          </a:xfrm>
          <a:prstGeom prst="rect">
            <a:avLst/>
          </a:prstGeom>
        </p:spPr>
      </p:pic>
      <p:pic>
        <p:nvPicPr>
          <p:cNvPr id="8" name="Picture 7" descr="A blue text on a black background&#10;&#10;Description automatically generated with low confidence">
            <a:extLst>
              <a:ext uri="{FF2B5EF4-FFF2-40B4-BE49-F238E27FC236}">
                <a16:creationId xmlns:a16="http://schemas.microsoft.com/office/drawing/2014/main" id="{FAF8F417-56E3-A2D9-115B-61AF7F8CDCE3}"/>
              </a:ext>
            </a:extLst>
          </p:cNvPr>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10200439" y="318825"/>
            <a:ext cx="1172344" cy="572570"/>
          </a:xfrm>
          <a:prstGeom prst="rect">
            <a:avLst/>
          </a:prstGeom>
        </p:spPr>
      </p:pic>
      <p:pic>
        <p:nvPicPr>
          <p:cNvPr id="9" name="Picture 8" descr="A picture containing screenshot, graphics, circle, design&#10;&#10;Description automatically generated">
            <a:extLst>
              <a:ext uri="{FF2B5EF4-FFF2-40B4-BE49-F238E27FC236}">
                <a16:creationId xmlns:a16="http://schemas.microsoft.com/office/drawing/2014/main" id="{EDA4587A-7287-1A7C-EBCB-3CEE4E940E0F}"/>
              </a:ext>
            </a:extLst>
          </p:cNvPr>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8151164" y="219583"/>
            <a:ext cx="771055" cy="771055"/>
          </a:xfrm>
          <a:prstGeom prst="rect">
            <a:avLst/>
          </a:prstGeom>
        </p:spPr>
      </p:pic>
      <p:pic>
        <p:nvPicPr>
          <p:cNvPr id="10" name="Picture 9">
            <a:extLst>
              <a:ext uri="{FF2B5EF4-FFF2-40B4-BE49-F238E27FC236}">
                <a16:creationId xmlns:a16="http://schemas.microsoft.com/office/drawing/2014/main" id="{916692E9-7E86-2CE7-316B-A5A39C68D83F}"/>
              </a:ext>
            </a:extLst>
          </p:cNvPr>
          <p:cNvPicPr>
            <a:picLocks noChangeAspect="1"/>
          </p:cNvPicPr>
          <p:nvPr userDrawn="1"/>
        </p:nvPicPr>
        <p:blipFill>
          <a:blip r:embed="rId17"/>
          <a:stretch>
            <a:fillRect/>
          </a:stretch>
        </p:blipFill>
        <p:spPr>
          <a:xfrm>
            <a:off x="9084427" y="256851"/>
            <a:ext cx="959440" cy="733787"/>
          </a:xfrm>
          <a:prstGeom prst="rect">
            <a:avLst/>
          </a:prstGeom>
        </p:spPr>
      </p:pic>
    </p:spTree>
    <p:extLst>
      <p:ext uri="{BB962C8B-B14F-4D97-AF65-F5344CB8AC3E}">
        <p14:creationId xmlns:p14="http://schemas.microsoft.com/office/powerpoint/2010/main" val="3807218143"/>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 id="2147483729" r:id="rId12"/>
  </p:sldLayoutIdLst>
  <p:hf sldNum="0" hdr="0" ftr="0" dt="0"/>
  <p:txStyles>
    <p:titleStyle>
      <a:lvl1pPr algn="l" defTabSz="914400" rtl="0" eaLnBrk="1" latinLnBrk="0" hangingPunct="1">
        <a:lnSpc>
          <a:spcPct val="90000"/>
        </a:lnSpc>
        <a:spcBef>
          <a:spcPct val="0"/>
        </a:spcBef>
        <a:buNone/>
        <a:defRPr sz="4400" b="1" kern="1200">
          <a:solidFill>
            <a:srgbClr val="FFC837"/>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8.xml"/><Relationship Id="rId6" Type="http://schemas.microsoft.com/office/2007/relationships/hdphoto" Target="../media/hdphoto2.wdp"/><Relationship Id="rId5" Type="http://schemas.openxmlformats.org/officeDocument/2006/relationships/image" Target="../media/image13.pn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8.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5.png"/><Relationship Id="rId1" Type="http://schemas.openxmlformats.org/officeDocument/2006/relationships/slideLayout" Target="../slideLayouts/slideLayout3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26.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38.xml"/></Relationships>
</file>

<file path=ppt/slides/_rels/slide2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7.png"/><Relationship Id="rId1" Type="http://schemas.openxmlformats.org/officeDocument/2006/relationships/slideLayout" Target="../slideLayouts/slideLayout38.xml"/></Relationships>
</file>

<file path=ppt/slides/_rels/slide28.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8.png"/><Relationship Id="rId1" Type="http://schemas.openxmlformats.org/officeDocument/2006/relationships/slideLayout" Target="../slideLayouts/slideLayout38.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32.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21.png"/><Relationship Id="rId1" Type="http://schemas.openxmlformats.org/officeDocument/2006/relationships/slideLayout" Target="../slideLayouts/slideLayout38.xml"/></Relationships>
</file>

<file path=ppt/slides/_rels/slide3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3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6.xml"/><Relationship Id="rId5" Type="http://schemas.openxmlformats.org/officeDocument/2006/relationships/image" Target="../media/image2.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8.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8.xml"/></Relationships>
</file>

<file path=ppt/slides/_rels/slide9.xml.rels><?xml version="1.0" encoding="UTF-8" standalone="yes"?>
<Relationships xmlns="http://schemas.openxmlformats.org/package/2006/relationships"><Relationship Id="rId8" Type="http://schemas.openxmlformats.org/officeDocument/2006/relationships/image" Target="../media/image11.gif"/><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3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2CF62-297C-8D0F-E3E5-1BA3EBDCD815}"/>
              </a:ext>
            </a:extLst>
          </p:cNvPr>
          <p:cNvSpPr>
            <a:spLocks noGrp="1"/>
          </p:cNvSpPr>
          <p:nvPr>
            <p:ph type="title"/>
          </p:nvPr>
        </p:nvSpPr>
        <p:spPr/>
        <p:txBody>
          <a:bodyPr>
            <a:normAutofit/>
          </a:bodyPr>
          <a:lstStyle/>
          <a:p>
            <a:r>
              <a:rPr lang="en-US" sz="5400" dirty="0"/>
              <a:t>Sentiment Analysis on Hotel Reviews Using Machine Learning Techniques</a:t>
            </a:r>
          </a:p>
        </p:txBody>
      </p:sp>
      <p:sp>
        <p:nvSpPr>
          <p:cNvPr id="3" name="Text Placeholder 2">
            <a:extLst>
              <a:ext uri="{FF2B5EF4-FFF2-40B4-BE49-F238E27FC236}">
                <a16:creationId xmlns:a16="http://schemas.microsoft.com/office/drawing/2014/main" id="{26A01406-CE87-67FD-1433-72C6D6211A0B}"/>
              </a:ext>
            </a:extLst>
          </p:cNvPr>
          <p:cNvSpPr>
            <a:spLocks noGrp="1"/>
          </p:cNvSpPr>
          <p:nvPr>
            <p:ph type="body" idx="1"/>
          </p:nvPr>
        </p:nvSpPr>
        <p:spPr/>
        <p:txBody>
          <a:bodyPr vert="horz" lIns="91440" tIns="45720" rIns="91440" bIns="45720" rtlCol="0" anchor="t">
            <a:normAutofit fontScale="92500" lnSpcReduction="20000"/>
          </a:bodyPr>
          <a:lstStyle/>
          <a:p>
            <a:r>
              <a:rPr lang="tr-TR" dirty="0"/>
              <a:t>Anas ALHARDI</a:t>
            </a:r>
            <a:endParaRPr lang="en-US" dirty="0"/>
          </a:p>
          <a:p>
            <a:r>
              <a:rPr lang="tr-TR" dirty="0"/>
              <a:t>Taha Mohammadyar</a:t>
            </a:r>
            <a:endParaRPr lang="en-US" dirty="0"/>
          </a:p>
          <a:p>
            <a:endParaRPr lang="en-US" dirty="0">
              <a:cs typeface="Calibri"/>
            </a:endParaRPr>
          </a:p>
          <a:p>
            <a:r>
              <a:rPr lang="en-US" dirty="0">
                <a:cs typeface="Calibri"/>
              </a:rPr>
              <a:t>December 2023</a:t>
            </a:r>
          </a:p>
        </p:txBody>
      </p:sp>
      <p:sp>
        <p:nvSpPr>
          <p:cNvPr id="4" name="TextBox 3">
            <a:extLst>
              <a:ext uri="{FF2B5EF4-FFF2-40B4-BE49-F238E27FC236}">
                <a16:creationId xmlns:a16="http://schemas.microsoft.com/office/drawing/2014/main" id="{3831E698-AC64-A6F4-2958-27D7E92C645A}"/>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9484599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a:normAutofit/>
          </a:bodyPr>
          <a:lstStyle/>
          <a:p>
            <a:r>
              <a:rPr lang="en-US" b="1" dirty="0"/>
              <a:t>Exploratory Data Analysis (EDA)</a:t>
            </a:r>
            <a:endParaRPr lang="tr-TR" dirty="0"/>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a:xfrm>
            <a:off x="1049145" y="2007219"/>
            <a:ext cx="6276566" cy="4169743"/>
          </a:xfrm>
        </p:spPr>
        <p:txBody>
          <a:bodyPr>
            <a:noAutofit/>
          </a:bodyPr>
          <a:lstStyle/>
          <a:p>
            <a:pPr algn="just">
              <a:buFont typeface="Arial" panose="020B0604020202020204" pitchFamily="34" charset="0"/>
              <a:buChar char="•"/>
            </a:pPr>
            <a:r>
              <a:rPr lang="en-US" sz="2400" dirty="0"/>
              <a:t>TripAdvisor hotel reviews dataset generally indicates a dominance of 5 and 4 ratings, reflecting predominantly positive sentiments. When examining the data, it can be observed that the combined ratings of 5 and 4 constitute more than 70% of the total evaluations.</a:t>
            </a:r>
          </a:p>
          <a:p>
            <a:pPr marL="0" indent="0" algn="just">
              <a:buNone/>
            </a:pPr>
            <a:endParaRPr lang="en-US" sz="3200" dirty="0"/>
          </a:p>
          <a:p>
            <a:pPr algn="just">
              <a:buFont typeface="Arial" panose="020B0604020202020204" pitchFamily="34" charset="0"/>
              <a:buChar char="•"/>
            </a:pPr>
            <a:endParaRPr lang="en-US" sz="3200" dirty="0"/>
          </a:p>
          <a:p>
            <a:pPr algn="just"/>
            <a:r>
              <a:rPr lang="en-US" sz="2400" kern="0" dirty="0">
                <a:effectLst/>
                <a:ea typeface="Times New Roman" panose="02020603050405020304" pitchFamily="18" charset="0"/>
                <a:cs typeface="Arial" panose="020B0604020202020204" pitchFamily="34" charset="0"/>
              </a:rPr>
              <a:t>Hotel reviews are classified as positive if the hotel has a rating of 3 stars or higher, and negative if it has a rating of 2 stars or lower.</a:t>
            </a:r>
            <a:endParaRPr lang="tr-TR" sz="2400" kern="100" dirty="0">
              <a:effectLst/>
              <a:ea typeface="Calibri" panose="020F0502020204030204" pitchFamily="34" charset="0"/>
              <a:cs typeface="Arial" panose="020B0604020202020204" pitchFamily="34" charset="0"/>
            </a:endParaRPr>
          </a:p>
          <a:p>
            <a:pPr>
              <a:buFont typeface="Arial" panose="020B0604020202020204" pitchFamily="34" charset="0"/>
              <a:buChar char="•"/>
            </a:pPr>
            <a:endParaRPr lang="en-US" dirty="0"/>
          </a:p>
          <a:p>
            <a:endParaRPr lang="en-US" sz="2800" b="1" i="0" u="none" strike="noStrike" kern="1200" noProof="0" dirty="0">
              <a:solidFill>
                <a:srgbClr val="FFFFFF"/>
              </a:solidFill>
              <a:latin typeface="Calibri"/>
              <a:ea typeface="+mn-ea"/>
              <a:cs typeface="+mn-cs"/>
            </a:endParaRPr>
          </a:p>
          <a:p>
            <a:endParaRPr lang="tr-TR" dirty="0"/>
          </a:p>
        </p:txBody>
      </p:sp>
      <p:sp>
        <p:nvSpPr>
          <p:cNvPr id="5" name="TextBox 4">
            <a:extLst>
              <a:ext uri="{FF2B5EF4-FFF2-40B4-BE49-F238E27FC236}">
                <a16:creationId xmlns:a16="http://schemas.microsoft.com/office/drawing/2014/main" id="{394F1C97-E3C4-F82E-D583-F3B8A955674C}"/>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pic>
        <p:nvPicPr>
          <p:cNvPr id="4" name="صورة 3">
            <a:extLst>
              <a:ext uri="{FF2B5EF4-FFF2-40B4-BE49-F238E27FC236}">
                <a16:creationId xmlns:a16="http://schemas.microsoft.com/office/drawing/2014/main" id="{C095884F-EBD7-0A7B-B15F-8CDC69AA5D9E}"/>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345213" y="1669360"/>
            <a:ext cx="2511973" cy="2641231"/>
          </a:xfrm>
          <a:prstGeom prst="rect">
            <a:avLst/>
          </a:prstGeom>
          <a:noFill/>
          <a:ln>
            <a:noFill/>
          </a:ln>
        </p:spPr>
      </p:pic>
      <p:pic>
        <p:nvPicPr>
          <p:cNvPr id="6" name="صورة 5">
            <a:extLst>
              <a:ext uri="{FF2B5EF4-FFF2-40B4-BE49-F238E27FC236}">
                <a16:creationId xmlns:a16="http://schemas.microsoft.com/office/drawing/2014/main" id="{D02A13C2-F8AA-BA43-C2F7-D4DBE989C053}"/>
              </a:ext>
            </a:extLst>
          </p:cNvPr>
          <p:cNvPicPr>
            <a:picLocks noChangeAspect="1"/>
          </p:cNvPicPr>
          <p:nvPr/>
        </p:nvPicPr>
        <p:blipFill>
          <a:blip r:embed="rId5" cstate="print">
            <a:extLst>
              <a:ext uri="{BEBA8EAE-BF5A-486C-A8C5-ECC9F3942E4B}">
                <a14:imgProps xmlns:a14="http://schemas.microsoft.com/office/drawing/2010/main">
                  <a14:imgLayer r:embed="rId6">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7716021" y="4635062"/>
            <a:ext cx="4140057" cy="1692166"/>
          </a:xfrm>
          <a:prstGeom prst="rect">
            <a:avLst/>
          </a:prstGeom>
          <a:noFill/>
          <a:ln>
            <a:noFill/>
          </a:ln>
        </p:spPr>
      </p:pic>
    </p:spTree>
    <p:extLst>
      <p:ext uri="{BB962C8B-B14F-4D97-AF65-F5344CB8AC3E}">
        <p14:creationId xmlns:p14="http://schemas.microsoft.com/office/powerpoint/2010/main" val="37843681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a:normAutofit/>
          </a:bodyPr>
          <a:lstStyle/>
          <a:p>
            <a:r>
              <a:rPr lang="en-US" b="1" dirty="0"/>
              <a:t>Feature Engineering</a:t>
            </a:r>
            <a:endParaRPr lang="tr-TR" dirty="0"/>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p:txBody>
          <a:bodyPr>
            <a:noAutofit/>
          </a:bodyPr>
          <a:lstStyle/>
          <a:p>
            <a:pPr>
              <a:buFont typeface="Arial" panose="020B0604020202020204" pitchFamily="34" charset="0"/>
              <a:buChar char="•"/>
            </a:pPr>
            <a:r>
              <a:rPr lang="en-US" dirty="0"/>
              <a:t>Created a new feature, '</a:t>
            </a:r>
            <a:r>
              <a:rPr lang="en-US" dirty="0" err="1"/>
              <a:t>clean_text</a:t>
            </a:r>
            <a:r>
              <a:rPr lang="en-US" dirty="0"/>
              <a:t>,' through a multi-step process, including text cleaning, case conversion, stop-word removal, stemming, and lemmatization.</a:t>
            </a:r>
          </a:p>
          <a:p>
            <a:pPr>
              <a:buFont typeface="Arial" panose="020B0604020202020204" pitchFamily="34" charset="0"/>
              <a:buChar char="•"/>
            </a:pPr>
            <a:r>
              <a:rPr lang="en-US" dirty="0"/>
              <a:t>Introduced the 'Sentiment' feature, categorizing reviews into positive (5, 4) and negative (1, 2, 3) sentiments based on ratings.</a:t>
            </a:r>
          </a:p>
          <a:p>
            <a:pPr marL="0" indent="0">
              <a:buNone/>
            </a:pPr>
            <a:endParaRPr lang="en-US" sz="2800" b="1" i="0" u="none" strike="noStrike" kern="1200" noProof="0" dirty="0">
              <a:solidFill>
                <a:srgbClr val="FFFFFF"/>
              </a:solidFill>
              <a:latin typeface="Calibri"/>
              <a:ea typeface="+mn-ea"/>
              <a:cs typeface="+mn-cs"/>
            </a:endParaRPr>
          </a:p>
        </p:txBody>
      </p:sp>
      <p:sp>
        <p:nvSpPr>
          <p:cNvPr id="5" name="TextBox 4">
            <a:extLst>
              <a:ext uri="{FF2B5EF4-FFF2-40B4-BE49-F238E27FC236}">
                <a16:creationId xmlns:a16="http://schemas.microsoft.com/office/drawing/2014/main" id="{394F1C97-E3C4-F82E-D583-F3B8A955674C}"/>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graphicFrame>
        <p:nvGraphicFramePr>
          <p:cNvPr id="4" name="جدول 3">
            <a:extLst>
              <a:ext uri="{FF2B5EF4-FFF2-40B4-BE49-F238E27FC236}">
                <a16:creationId xmlns:a16="http://schemas.microsoft.com/office/drawing/2014/main" id="{C5CF4FA5-ABBE-4BA1-82F5-295A0D16F8C1}"/>
              </a:ext>
            </a:extLst>
          </p:cNvPr>
          <p:cNvGraphicFramePr>
            <a:graphicFrameLocks noGrp="1"/>
          </p:cNvGraphicFramePr>
          <p:nvPr>
            <p:extLst>
              <p:ext uri="{D42A27DB-BD31-4B8C-83A1-F6EECF244321}">
                <p14:modId xmlns:p14="http://schemas.microsoft.com/office/powerpoint/2010/main" val="1373810261"/>
              </p:ext>
            </p:extLst>
          </p:nvPr>
        </p:nvGraphicFramePr>
        <p:xfrm>
          <a:off x="6285186" y="4270009"/>
          <a:ext cx="5623035" cy="2242273"/>
        </p:xfrm>
        <a:graphic>
          <a:graphicData uri="http://schemas.openxmlformats.org/drawingml/2006/table">
            <a:tbl>
              <a:tblPr firstRow="1" firstCol="1" lastRow="1" lastCol="1" bandRow="1" bandCol="1">
                <a:tableStyleId>{5DA37D80-6434-44D0-A028-1B22A696006F}</a:tableStyleId>
              </a:tblPr>
              <a:tblGrid>
                <a:gridCol w="558663">
                  <a:extLst>
                    <a:ext uri="{9D8B030D-6E8A-4147-A177-3AD203B41FA5}">
                      <a16:colId xmlns:a16="http://schemas.microsoft.com/office/drawing/2014/main" val="244566877"/>
                    </a:ext>
                  </a:extLst>
                </a:gridCol>
                <a:gridCol w="3236393">
                  <a:extLst>
                    <a:ext uri="{9D8B030D-6E8A-4147-A177-3AD203B41FA5}">
                      <a16:colId xmlns:a16="http://schemas.microsoft.com/office/drawing/2014/main" val="3686997397"/>
                    </a:ext>
                  </a:extLst>
                </a:gridCol>
                <a:gridCol w="924684">
                  <a:extLst>
                    <a:ext uri="{9D8B030D-6E8A-4147-A177-3AD203B41FA5}">
                      <a16:colId xmlns:a16="http://schemas.microsoft.com/office/drawing/2014/main" val="2194750839"/>
                    </a:ext>
                  </a:extLst>
                </a:gridCol>
                <a:gridCol w="903295">
                  <a:extLst>
                    <a:ext uri="{9D8B030D-6E8A-4147-A177-3AD203B41FA5}">
                      <a16:colId xmlns:a16="http://schemas.microsoft.com/office/drawing/2014/main" val="3486147356"/>
                    </a:ext>
                  </a:extLst>
                </a:gridCol>
              </a:tblGrid>
              <a:tr h="570277">
                <a:tc>
                  <a:txBody>
                    <a:bodyPr/>
                    <a:lstStyle/>
                    <a:p>
                      <a:pPr algn="ctr">
                        <a:lnSpc>
                          <a:spcPct val="107000"/>
                        </a:lnSpc>
                        <a:spcAft>
                          <a:spcPts val="800"/>
                        </a:spcAft>
                      </a:pPr>
                      <a:r>
                        <a:rPr lang="en-US" sz="1050" kern="100" dirty="0">
                          <a:effectLst/>
                        </a:rPr>
                        <a:t> </a:t>
                      </a:r>
                      <a:endParaRPr lang="tr-TR" sz="12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400" kern="100" dirty="0" err="1">
                          <a:effectLst/>
                        </a:rPr>
                        <a:t>clean_word</a:t>
                      </a:r>
                      <a:endParaRPr lang="tr-TR" sz="18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400" kern="100" dirty="0">
                          <a:effectLst/>
                        </a:rPr>
                        <a:t>Rating</a:t>
                      </a:r>
                      <a:endParaRPr lang="tr-TR" sz="18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400" kern="100" dirty="0">
                          <a:effectLst/>
                        </a:rPr>
                        <a:t>sentiment</a:t>
                      </a:r>
                      <a:endParaRPr lang="tr-TR" sz="18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969257306"/>
                  </a:ext>
                </a:extLst>
              </a:tr>
              <a:tr h="278666">
                <a:tc>
                  <a:txBody>
                    <a:bodyPr/>
                    <a:lstStyle/>
                    <a:p>
                      <a:pPr algn="ctr" rtl="1">
                        <a:lnSpc>
                          <a:spcPct val="107000"/>
                        </a:lnSpc>
                        <a:spcAft>
                          <a:spcPts val="800"/>
                        </a:spcAft>
                      </a:pPr>
                      <a:r>
                        <a:rPr lang="en-US" sz="1200" kern="100" dirty="0">
                          <a:effectLst/>
                          <a:latin typeface="Calibri" panose="020F0502020204030204" pitchFamily="34" charset="0"/>
                          <a:ea typeface="Calibri" panose="020F0502020204030204" pitchFamily="34" charset="0"/>
                          <a:cs typeface="Arial" panose="020B0604020202020204" pitchFamily="34" charset="0"/>
                        </a:rPr>
                        <a:t>0</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dirty="0">
                          <a:effectLst/>
                        </a:rPr>
                        <a:t>nice hotel </a:t>
                      </a:r>
                      <a:r>
                        <a:rPr lang="en-US" sz="1200" kern="100" dirty="0" err="1">
                          <a:effectLst/>
                        </a:rPr>
                        <a:t>expens</a:t>
                      </a:r>
                      <a:r>
                        <a:rPr lang="en-US" sz="1200" kern="100" dirty="0">
                          <a:effectLst/>
                        </a:rPr>
                        <a:t> park got good deal stay </a:t>
                      </a:r>
                      <a:r>
                        <a:rPr lang="en-US" sz="1200" kern="100" dirty="0" err="1">
                          <a:effectLst/>
                        </a:rPr>
                        <a:t>hote</a:t>
                      </a:r>
                      <a:r>
                        <a:rPr lang="en-US" sz="1200" kern="100" dirty="0">
                          <a:effectLst/>
                        </a:rPr>
                        <a:t>...</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rtl="1">
                        <a:lnSpc>
                          <a:spcPct val="107000"/>
                        </a:lnSpc>
                        <a:spcAft>
                          <a:spcPts val="800"/>
                        </a:spcAft>
                      </a:pPr>
                      <a:r>
                        <a:rPr lang="en-US" sz="1200" kern="100" dirty="0">
                          <a:effectLst/>
                          <a:latin typeface="Calibri" panose="020F0502020204030204" pitchFamily="34" charset="0"/>
                          <a:ea typeface="Calibri" panose="020F0502020204030204" pitchFamily="34" charset="0"/>
                          <a:cs typeface="Arial" panose="020B0604020202020204" pitchFamily="34" charset="0"/>
                        </a:rPr>
                        <a:t>4</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a:effectLst/>
                        </a:rPr>
                        <a:t>1</a:t>
                      </a:r>
                      <a:endParaRPr lang="tr-TR" sz="1600" kern="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431990420"/>
                  </a:ext>
                </a:extLst>
              </a:tr>
              <a:tr h="278666">
                <a:tc>
                  <a:txBody>
                    <a:bodyPr/>
                    <a:lstStyle/>
                    <a:p>
                      <a:pPr algn="ctr" rtl="1">
                        <a:lnSpc>
                          <a:spcPct val="107000"/>
                        </a:lnSpc>
                        <a:spcAft>
                          <a:spcPts val="800"/>
                        </a:spcAft>
                      </a:pPr>
                      <a:r>
                        <a:rPr lang="en-US" sz="1200" kern="100" dirty="0">
                          <a:effectLst/>
                          <a:latin typeface="Calibri" panose="020F0502020204030204" pitchFamily="34" charset="0"/>
                          <a:ea typeface="Calibri" panose="020F0502020204030204" pitchFamily="34" charset="0"/>
                          <a:cs typeface="Arial" panose="020B0604020202020204" pitchFamily="34" charset="0"/>
                        </a:rPr>
                        <a:t>1</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dirty="0">
                          <a:effectLst/>
                        </a:rPr>
                        <a:t>ok </a:t>
                      </a:r>
                      <a:r>
                        <a:rPr lang="en-US" sz="1200" kern="100" dirty="0" err="1">
                          <a:effectLst/>
                        </a:rPr>
                        <a:t>noth</a:t>
                      </a:r>
                      <a:r>
                        <a:rPr lang="en-US" sz="1200" kern="100" dirty="0">
                          <a:effectLst/>
                        </a:rPr>
                        <a:t> special </a:t>
                      </a:r>
                      <a:r>
                        <a:rPr lang="en-US" sz="1200" kern="100" dirty="0" err="1">
                          <a:effectLst/>
                        </a:rPr>
                        <a:t>charg</a:t>
                      </a:r>
                      <a:r>
                        <a:rPr lang="en-US" sz="1200" kern="100" dirty="0">
                          <a:effectLst/>
                        </a:rPr>
                        <a:t> diamond member </a:t>
                      </a:r>
                      <a:r>
                        <a:rPr lang="en-US" sz="1200" kern="100" dirty="0" err="1">
                          <a:effectLst/>
                        </a:rPr>
                        <a:t>hilton</a:t>
                      </a:r>
                      <a:r>
                        <a:rPr lang="en-US" sz="1200" kern="100" dirty="0">
                          <a:effectLst/>
                        </a:rPr>
                        <a:t>…</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a:effectLst/>
                        </a:rPr>
                        <a:t>2</a:t>
                      </a:r>
                      <a:endParaRPr lang="tr-TR" sz="1600" kern="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rtl="0">
                        <a:lnSpc>
                          <a:spcPct val="107000"/>
                        </a:lnSpc>
                        <a:spcAft>
                          <a:spcPts val="800"/>
                        </a:spcAft>
                      </a:pPr>
                      <a:r>
                        <a:rPr lang="en-US" sz="1200" kern="100">
                          <a:effectLst/>
                        </a:rPr>
                        <a:t>0</a:t>
                      </a:r>
                      <a:endParaRPr lang="tr-TR" sz="1600" kern="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337910933"/>
                  </a:ext>
                </a:extLst>
              </a:tr>
              <a:tr h="278666">
                <a:tc>
                  <a:txBody>
                    <a:bodyPr/>
                    <a:lstStyle/>
                    <a:p>
                      <a:pPr algn="ctr" rtl="1">
                        <a:lnSpc>
                          <a:spcPct val="107000"/>
                        </a:lnSpc>
                        <a:spcAft>
                          <a:spcPts val="800"/>
                        </a:spcAft>
                      </a:pPr>
                      <a:r>
                        <a:rPr lang="en-US" sz="1200" kern="100" dirty="0">
                          <a:effectLst/>
                          <a:latin typeface="Calibri" panose="020F0502020204030204" pitchFamily="34" charset="0"/>
                          <a:ea typeface="Calibri" panose="020F0502020204030204" pitchFamily="34" charset="0"/>
                          <a:cs typeface="Arial" panose="020B0604020202020204" pitchFamily="34" charset="0"/>
                        </a:rPr>
                        <a:t>2</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dirty="0">
                          <a:effectLst/>
                        </a:rPr>
                        <a:t>nice room </a:t>
                      </a:r>
                      <a:r>
                        <a:rPr lang="en-US" sz="1200" kern="100" dirty="0" err="1">
                          <a:effectLst/>
                        </a:rPr>
                        <a:t>experi</a:t>
                      </a:r>
                      <a:r>
                        <a:rPr lang="en-US" sz="1200" kern="100" dirty="0">
                          <a:effectLst/>
                        </a:rPr>
                        <a:t> hotel </a:t>
                      </a:r>
                      <a:r>
                        <a:rPr lang="en-US" sz="1200" kern="100" dirty="0" err="1">
                          <a:effectLst/>
                        </a:rPr>
                        <a:t>monaco</a:t>
                      </a:r>
                      <a:r>
                        <a:rPr lang="en-US" sz="1200" kern="100" dirty="0">
                          <a:effectLst/>
                        </a:rPr>
                        <a:t> </a:t>
                      </a:r>
                      <a:r>
                        <a:rPr lang="en-US" sz="1200" kern="100" dirty="0" err="1">
                          <a:effectLst/>
                        </a:rPr>
                        <a:t>seattl</a:t>
                      </a:r>
                      <a:r>
                        <a:rPr lang="en-US" sz="1200" kern="100" dirty="0">
                          <a:effectLst/>
                        </a:rPr>
                        <a:t> good </a:t>
                      </a:r>
                      <a:r>
                        <a:rPr lang="en-US" sz="1200" kern="100" dirty="0" err="1">
                          <a:effectLst/>
                        </a:rPr>
                        <a:t>hote</a:t>
                      </a:r>
                      <a:r>
                        <a:rPr lang="en-US" sz="1200" kern="100" dirty="0">
                          <a:effectLst/>
                        </a:rPr>
                        <a:t>..</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a:effectLst/>
                        </a:rPr>
                        <a:t>3</a:t>
                      </a:r>
                      <a:endParaRPr lang="tr-TR" sz="1600" kern="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rtl="0">
                        <a:lnSpc>
                          <a:spcPct val="107000"/>
                        </a:lnSpc>
                        <a:spcAft>
                          <a:spcPts val="800"/>
                        </a:spcAft>
                      </a:pPr>
                      <a:r>
                        <a:rPr lang="en-US" sz="1200" kern="100">
                          <a:effectLst/>
                        </a:rPr>
                        <a:t>1</a:t>
                      </a:r>
                      <a:endParaRPr lang="tr-TR" sz="1600" kern="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2541181158"/>
                  </a:ext>
                </a:extLst>
              </a:tr>
              <a:tr h="278666">
                <a:tc>
                  <a:txBody>
                    <a:bodyPr/>
                    <a:lstStyle/>
                    <a:p>
                      <a:pPr algn="ctr" rtl="1">
                        <a:lnSpc>
                          <a:spcPct val="107000"/>
                        </a:lnSpc>
                        <a:spcAft>
                          <a:spcPts val="800"/>
                        </a:spcAft>
                      </a:pPr>
                      <a:r>
                        <a:rPr lang="en-US" sz="1200" kern="100" dirty="0">
                          <a:effectLst/>
                          <a:latin typeface="Calibri" panose="020F0502020204030204" pitchFamily="34" charset="0"/>
                          <a:ea typeface="Calibri" panose="020F0502020204030204" pitchFamily="34" charset="0"/>
                          <a:cs typeface="Arial" panose="020B0604020202020204" pitchFamily="34" charset="0"/>
                        </a:rPr>
                        <a:t>3</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dirty="0" err="1">
                          <a:effectLst/>
                        </a:rPr>
                        <a:t>uniqu</a:t>
                      </a:r>
                      <a:r>
                        <a:rPr lang="en-US" sz="1200" kern="100" dirty="0">
                          <a:effectLst/>
                        </a:rPr>
                        <a:t> great stay wonder time hotel </a:t>
                      </a:r>
                      <a:r>
                        <a:rPr lang="en-US" sz="1200" kern="100" dirty="0" err="1">
                          <a:effectLst/>
                        </a:rPr>
                        <a:t>monaco</a:t>
                      </a:r>
                      <a:r>
                        <a:rPr lang="en-US" sz="1200" kern="100" dirty="0">
                          <a:effectLst/>
                        </a:rPr>
                        <a:t> </a:t>
                      </a:r>
                      <a:r>
                        <a:rPr lang="en-US" sz="1200" kern="100" dirty="0" err="1">
                          <a:effectLst/>
                        </a:rPr>
                        <a:t>loca</a:t>
                      </a:r>
                      <a:r>
                        <a:rPr lang="en-US" sz="1200" kern="100" dirty="0">
                          <a:effectLst/>
                        </a:rPr>
                        <a:t>.</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dirty="0">
                          <a:effectLst/>
                        </a:rPr>
                        <a:t>5</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rtl="0">
                        <a:lnSpc>
                          <a:spcPct val="107000"/>
                        </a:lnSpc>
                        <a:spcAft>
                          <a:spcPts val="800"/>
                        </a:spcAft>
                      </a:pPr>
                      <a:r>
                        <a:rPr lang="en-US" sz="1200" kern="100">
                          <a:effectLst/>
                        </a:rPr>
                        <a:t>1</a:t>
                      </a:r>
                      <a:endParaRPr lang="tr-TR" sz="1600" kern="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427790640"/>
                  </a:ext>
                </a:extLst>
              </a:tr>
              <a:tr h="278666">
                <a:tc>
                  <a:txBody>
                    <a:bodyPr/>
                    <a:lstStyle/>
                    <a:p>
                      <a:pPr algn="ctr">
                        <a:lnSpc>
                          <a:spcPct val="107000"/>
                        </a:lnSpc>
                        <a:spcAft>
                          <a:spcPts val="800"/>
                        </a:spcAft>
                      </a:pPr>
                      <a:r>
                        <a:rPr lang="en-US" sz="1200" kern="100">
                          <a:effectLst/>
                        </a:rPr>
                        <a:t>…..</a:t>
                      </a:r>
                      <a:endParaRPr lang="tr-TR" sz="1600" kern="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a:effectLst/>
                        </a:rPr>
                        <a:t>……</a:t>
                      </a:r>
                      <a:endParaRPr lang="tr-TR" sz="1600" kern="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dirty="0">
                          <a:effectLst/>
                        </a:rPr>
                        <a:t>…</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rtl="0">
                        <a:lnSpc>
                          <a:spcPct val="107000"/>
                        </a:lnSpc>
                        <a:spcAft>
                          <a:spcPts val="800"/>
                        </a:spcAft>
                      </a:pPr>
                      <a:r>
                        <a:rPr lang="en-US" sz="1200" kern="100" dirty="0">
                          <a:effectLst/>
                        </a:rPr>
                        <a:t>…</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722884831"/>
                  </a:ext>
                </a:extLst>
              </a:tr>
              <a:tr h="278666">
                <a:tc>
                  <a:txBody>
                    <a:bodyPr/>
                    <a:lstStyle/>
                    <a:p>
                      <a:pPr algn="ctr">
                        <a:lnSpc>
                          <a:spcPct val="107000"/>
                        </a:lnSpc>
                        <a:spcAft>
                          <a:spcPts val="800"/>
                        </a:spcAft>
                      </a:pPr>
                      <a:r>
                        <a:rPr lang="en-US" sz="1200" kern="100" dirty="0">
                          <a:effectLst/>
                        </a:rPr>
                        <a:t>20490</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dirty="0">
                          <a:effectLst/>
                        </a:rPr>
                        <a:t>great stay great stay went seahawk game …</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a:effectLst/>
                        </a:rPr>
                        <a:t>5</a:t>
                      </a:r>
                      <a:endParaRPr lang="tr-TR" sz="1600" kern="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rtl="0">
                        <a:lnSpc>
                          <a:spcPct val="107000"/>
                        </a:lnSpc>
                        <a:spcAft>
                          <a:spcPts val="800"/>
                        </a:spcAft>
                      </a:pPr>
                      <a:r>
                        <a:rPr lang="en-US" sz="1200" kern="100" dirty="0">
                          <a:effectLst/>
                        </a:rPr>
                        <a:t>1</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884696172"/>
                  </a:ext>
                </a:extLst>
              </a:tr>
            </a:tbl>
          </a:graphicData>
        </a:graphic>
      </p:graphicFrame>
      <p:graphicFrame>
        <p:nvGraphicFramePr>
          <p:cNvPr id="6" name="جدول 5">
            <a:extLst>
              <a:ext uri="{FF2B5EF4-FFF2-40B4-BE49-F238E27FC236}">
                <a16:creationId xmlns:a16="http://schemas.microsoft.com/office/drawing/2014/main" id="{1E2D3ED1-77DC-4E9A-4F18-A44BF1294E6C}"/>
              </a:ext>
            </a:extLst>
          </p:cNvPr>
          <p:cNvGraphicFramePr>
            <a:graphicFrameLocks noGrp="1"/>
          </p:cNvGraphicFramePr>
          <p:nvPr>
            <p:extLst>
              <p:ext uri="{D42A27DB-BD31-4B8C-83A1-F6EECF244321}">
                <p14:modId xmlns:p14="http://schemas.microsoft.com/office/powerpoint/2010/main" val="1594460608"/>
              </p:ext>
            </p:extLst>
          </p:nvPr>
        </p:nvGraphicFramePr>
        <p:xfrm>
          <a:off x="1039653" y="4270009"/>
          <a:ext cx="4903947" cy="2242272"/>
        </p:xfrm>
        <a:graphic>
          <a:graphicData uri="http://schemas.openxmlformats.org/drawingml/2006/table">
            <a:tbl>
              <a:tblPr firstRow="1" firstCol="1" lastRow="1" lastCol="1" bandRow="1" bandCol="1">
                <a:tableStyleId>{5DA37D80-6434-44D0-A028-1B22A696006F}</a:tableStyleId>
              </a:tblPr>
              <a:tblGrid>
                <a:gridCol w="385110">
                  <a:extLst>
                    <a:ext uri="{9D8B030D-6E8A-4147-A177-3AD203B41FA5}">
                      <a16:colId xmlns:a16="http://schemas.microsoft.com/office/drawing/2014/main" val="1768395626"/>
                    </a:ext>
                  </a:extLst>
                </a:gridCol>
                <a:gridCol w="3838766">
                  <a:extLst>
                    <a:ext uri="{9D8B030D-6E8A-4147-A177-3AD203B41FA5}">
                      <a16:colId xmlns:a16="http://schemas.microsoft.com/office/drawing/2014/main" val="1919550101"/>
                    </a:ext>
                  </a:extLst>
                </a:gridCol>
                <a:gridCol w="680071">
                  <a:extLst>
                    <a:ext uri="{9D8B030D-6E8A-4147-A177-3AD203B41FA5}">
                      <a16:colId xmlns:a16="http://schemas.microsoft.com/office/drawing/2014/main" val="4230005207"/>
                    </a:ext>
                  </a:extLst>
                </a:gridCol>
              </a:tblGrid>
              <a:tr h="467085">
                <a:tc>
                  <a:txBody>
                    <a:bodyPr/>
                    <a:lstStyle/>
                    <a:p>
                      <a:pPr algn="ctr">
                        <a:lnSpc>
                          <a:spcPct val="107000"/>
                        </a:lnSpc>
                        <a:spcAft>
                          <a:spcPts val="800"/>
                        </a:spcAft>
                      </a:pPr>
                      <a:r>
                        <a:rPr lang="en-US" sz="1600" kern="100" dirty="0">
                          <a:effectLst/>
                        </a:rPr>
                        <a:t> </a:t>
                      </a:r>
                      <a:endParaRPr lang="tr-TR" sz="20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600" kern="100" dirty="0" err="1">
                          <a:effectLst/>
                        </a:rPr>
                        <a:t>clean_word</a:t>
                      </a:r>
                      <a:endParaRPr lang="tr-TR" sz="20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600" kern="100" dirty="0">
                          <a:effectLst/>
                        </a:rPr>
                        <a:t>Rating</a:t>
                      </a:r>
                      <a:endParaRPr lang="tr-TR" sz="20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729351888"/>
                  </a:ext>
                </a:extLst>
              </a:tr>
              <a:tr h="290548">
                <a:tc>
                  <a:txBody>
                    <a:bodyPr/>
                    <a:lstStyle/>
                    <a:p>
                      <a:pPr algn="ctr" rtl="1">
                        <a:lnSpc>
                          <a:spcPct val="107000"/>
                        </a:lnSpc>
                        <a:spcAft>
                          <a:spcPts val="800"/>
                        </a:spcAft>
                      </a:pPr>
                      <a:r>
                        <a:rPr lang="en-US" sz="1200" kern="100" dirty="0">
                          <a:effectLst/>
                          <a:latin typeface="Calibri" panose="020F0502020204030204" pitchFamily="34" charset="0"/>
                          <a:ea typeface="Calibri" panose="020F0502020204030204" pitchFamily="34" charset="0"/>
                          <a:cs typeface="Arial" panose="020B0604020202020204" pitchFamily="34" charset="0"/>
                        </a:rPr>
                        <a:t>0</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dirty="0">
                          <a:effectLst/>
                        </a:rPr>
                        <a:t>nice hotel </a:t>
                      </a:r>
                      <a:r>
                        <a:rPr lang="en-US" sz="1200" kern="100" dirty="0" err="1">
                          <a:effectLst/>
                        </a:rPr>
                        <a:t>expens</a:t>
                      </a:r>
                      <a:r>
                        <a:rPr lang="en-US" sz="1200" kern="100" dirty="0">
                          <a:effectLst/>
                        </a:rPr>
                        <a:t> park got good deal stay </a:t>
                      </a:r>
                      <a:r>
                        <a:rPr lang="en-US" sz="1200" kern="100" dirty="0" err="1">
                          <a:effectLst/>
                        </a:rPr>
                        <a:t>hote</a:t>
                      </a:r>
                      <a:r>
                        <a:rPr lang="en-US" sz="1200" kern="100" dirty="0">
                          <a:effectLst/>
                        </a:rPr>
                        <a:t>...</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rtl="1">
                        <a:lnSpc>
                          <a:spcPct val="107000"/>
                        </a:lnSpc>
                        <a:spcAft>
                          <a:spcPts val="800"/>
                        </a:spcAft>
                      </a:pPr>
                      <a:r>
                        <a:rPr lang="en-US" sz="1200" kern="100" dirty="0">
                          <a:effectLst/>
                          <a:latin typeface="Calibri" panose="020F0502020204030204" pitchFamily="34" charset="0"/>
                          <a:ea typeface="Calibri" panose="020F0502020204030204" pitchFamily="34" charset="0"/>
                          <a:cs typeface="Arial" panose="020B0604020202020204" pitchFamily="34" charset="0"/>
                        </a:rPr>
                        <a:t>4</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4128804201"/>
                  </a:ext>
                </a:extLst>
              </a:tr>
              <a:tr h="290548">
                <a:tc>
                  <a:txBody>
                    <a:bodyPr/>
                    <a:lstStyle/>
                    <a:p>
                      <a:pPr algn="ctr" rtl="1">
                        <a:lnSpc>
                          <a:spcPct val="107000"/>
                        </a:lnSpc>
                        <a:spcAft>
                          <a:spcPts val="800"/>
                        </a:spcAft>
                      </a:pPr>
                      <a:r>
                        <a:rPr lang="en-US" sz="1200" kern="100" dirty="0">
                          <a:effectLst/>
                          <a:latin typeface="Calibri" panose="020F0502020204030204" pitchFamily="34" charset="0"/>
                          <a:ea typeface="Calibri" panose="020F0502020204030204" pitchFamily="34" charset="0"/>
                          <a:cs typeface="Arial" panose="020B0604020202020204" pitchFamily="34" charset="0"/>
                        </a:rPr>
                        <a:t>1</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dirty="0">
                          <a:effectLst/>
                        </a:rPr>
                        <a:t>ok </a:t>
                      </a:r>
                      <a:r>
                        <a:rPr lang="en-US" sz="1200" kern="100" dirty="0" err="1">
                          <a:effectLst/>
                        </a:rPr>
                        <a:t>noth</a:t>
                      </a:r>
                      <a:r>
                        <a:rPr lang="en-US" sz="1200" kern="100" dirty="0">
                          <a:effectLst/>
                        </a:rPr>
                        <a:t> special </a:t>
                      </a:r>
                      <a:r>
                        <a:rPr lang="en-US" sz="1200" kern="100" dirty="0" err="1">
                          <a:effectLst/>
                        </a:rPr>
                        <a:t>charg</a:t>
                      </a:r>
                      <a:r>
                        <a:rPr lang="en-US" sz="1200" kern="100" dirty="0">
                          <a:effectLst/>
                        </a:rPr>
                        <a:t> diamond member </a:t>
                      </a:r>
                      <a:r>
                        <a:rPr lang="en-US" sz="1200" kern="100" dirty="0" err="1">
                          <a:effectLst/>
                        </a:rPr>
                        <a:t>hilton</a:t>
                      </a:r>
                      <a:r>
                        <a:rPr lang="en-US" sz="1200" kern="100" dirty="0">
                          <a:effectLst/>
                        </a:rPr>
                        <a:t> de.</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a:effectLst/>
                        </a:rPr>
                        <a:t>2</a:t>
                      </a:r>
                      <a:endParaRPr lang="tr-TR" sz="1600" kern="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943090295"/>
                  </a:ext>
                </a:extLst>
              </a:tr>
              <a:tr h="275884">
                <a:tc>
                  <a:txBody>
                    <a:bodyPr/>
                    <a:lstStyle/>
                    <a:p>
                      <a:pPr algn="ctr" rtl="1">
                        <a:lnSpc>
                          <a:spcPct val="107000"/>
                        </a:lnSpc>
                        <a:spcAft>
                          <a:spcPts val="800"/>
                        </a:spcAft>
                      </a:pPr>
                      <a:r>
                        <a:rPr lang="en-US" sz="1200" kern="100" dirty="0">
                          <a:effectLst/>
                          <a:latin typeface="Calibri" panose="020F0502020204030204" pitchFamily="34" charset="0"/>
                          <a:ea typeface="Calibri" panose="020F0502020204030204" pitchFamily="34" charset="0"/>
                          <a:cs typeface="Arial" panose="020B0604020202020204" pitchFamily="34" charset="0"/>
                        </a:rPr>
                        <a:t>2</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dirty="0">
                          <a:effectLst/>
                        </a:rPr>
                        <a:t>nice room </a:t>
                      </a:r>
                      <a:r>
                        <a:rPr lang="en-US" sz="1200" kern="100" dirty="0" err="1">
                          <a:effectLst/>
                        </a:rPr>
                        <a:t>experi</a:t>
                      </a:r>
                      <a:r>
                        <a:rPr lang="en-US" sz="1200" kern="100" dirty="0">
                          <a:effectLst/>
                        </a:rPr>
                        <a:t> hotel </a:t>
                      </a:r>
                      <a:r>
                        <a:rPr lang="en-US" sz="1200" kern="100" dirty="0" err="1">
                          <a:effectLst/>
                        </a:rPr>
                        <a:t>monaco</a:t>
                      </a:r>
                      <a:r>
                        <a:rPr lang="en-US" sz="1200" kern="100" dirty="0">
                          <a:effectLst/>
                        </a:rPr>
                        <a:t> </a:t>
                      </a:r>
                      <a:r>
                        <a:rPr lang="en-US" sz="1200" kern="100" dirty="0" err="1">
                          <a:effectLst/>
                        </a:rPr>
                        <a:t>seattl</a:t>
                      </a:r>
                      <a:r>
                        <a:rPr lang="en-US" sz="1200" kern="100" dirty="0">
                          <a:effectLst/>
                        </a:rPr>
                        <a:t> good </a:t>
                      </a:r>
                      <a:r>
                        <a:rPr lang="en-US" sz="1200" kern="100" dirty="0" err="1">
                          <a:effectLst/>
                        </a:rPr>
                        <a:t>hote</a:t>
                      </a:r>
                      <a:r>
                        <a:rPr lang="en-US" sz="1200" kern="100" dirty="0">
                          <a:effectLst/>
                        </a:rPr>
                        <a:t>...</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a:effectLst/>
                        </a:rPr>
                        <a:t>3</a:t>
                      </a:r>
                      <a:endParaRPr lang="tr-TR" sz="1600" kern="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2858286141"/>
                  </a:ext>
                </a:extLst>
              </a:tr>
              <a:tr h="290548">
                <a:tc>
                  <a:txBody>
                    <a:bodyPr/>
                    <a:lstStyle/>
                    <a:p>
                      <a:pPr algn="ctr" rtl="1">
                        <a:lnSpc>
                          <a:spcPct val="107000"/>
                        </a:lnSpc>
                        <a:spcAft>
                          <a:spcPts val="800"/>
                        </a:spcAft>
                      </a:pPr>
                      <a:r>
                        <a:rPr lang="en-US" sz="1200" kern="100" dirty="0">
                          <a:effectLst/>
                          <a:latin typeface="Calibri" panose="020F0502020204030204" pitchFamily="34" charset="0"/>
                          <a:ea typeface="Calibri" panose="020F0502020204030204" pitchFamily="34" charset="0"/>
                          <a:cs typeface="Arial" panose="020B0604020202020204" pitchFamily="34" charset="0"/>
                        </a:rPr>
                        <a:t>3</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dirty="0" err="1">
                          <a:effectLst/>
                        </a:rPr>
                        <a:t>uniqu</a:t>
                      </a:r>
                      <a:r>
                        <a:rPr lang="en-US" sz="1200" kern="100" dirty="0">
                          <a:effectLst/>
                        </a:rPr>
                        <a:t> great stay wonder time hotel </a:t>
                      </a:r>
                      <a:r>
                        <a:rPr lang="en-US" sz="1200" kern="100" dirty="0" err="1">
                          <a:effectLst/>
                        </a:rPr>
                        <a:t>monaco</a:t>
                      </a:r>
                      <a:r>
                        <a:rPr lang="en-US" sz="1200" kern="100" dirty="0">
                          <a:effectLst/>
                        </a:rPr>
                        <a:t> </a:t>
                      </a:r>
                      <a:r>
                        <a:rPr lang="en-US" sz="1200" kern="100" dirty="0" err="1">
                          <a:effectLst/>
                        </a:rPr>
                        <a:t>loca</a:t>
                      </a:r>
                      <a:r>
                        <a:rPr lang="en-US" sz="1200" kern="100" dirty="0">
                          <a:effectLst/>
                        </a:rPr>
                        <a:t>..</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a:effectLst/>
                        </a:rPr>
                        <a:t>5</a:t>
                      </a:r>
                      <a:endParaRPr lang="tr-TR" sz="1600" kern="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429216011"/>
                  </a:ext>
                </a:extLst>
              </a:tr>
              <a:tr h="246554">
                <a:tc>
                  <a:txBody>
                    <a:bodyPr/>
                    <a:lstStyle/>
                    <a:p>
                      <a:pPr algn="ctr">
                        <a:lnSpc>
                          <a:spcPct val="107000"/>
                        </a:lnSpc>
                        <a:spcAft>
                          <a:spcPts val="800"/>
                        </a:spcAft>
                      </a:pPr>
                      <a:r>
                        <a:rPr lang="en-US" sz="1200" kern="100">
                          <a:effectLst/>
                        </a:rPr>
                        <a:t>4</a:t>
                      </a:r>
                      <a:endParaRPr lang="tr-TR" sz="1600" kern="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dirty="0">
                          <a:effectLst/>
                        </a:rPr>
                        <a:t>great stay great stay went seahawk game </a:t>
                      </a:r>
                      <a:r>
                        <a:rPr lang="en-US" sz="1200" kern="100" dirty="0" err="1">
                          <a:effectLst/>
                        </a:rPr>
                        <a:t>awesom</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dirty="0">
                          <a:effectLst/>
                        </a:rPr>
                        <a:t>5</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895197300"/>
                  </a:ext>
                </a:extLst>
              </a:tr>
              <a:tr h="381105">
                <a:tc>
                  <a:txBody>
                    <a:bodyPr/>
                    <a:lstStyle/>
                    <a:p>
                      <a:pPr algn="ctr">
                        <a:lnSpc>
                          <a:spcPct val="107000"/>
                        </a:lnSpc>
                        <a:spcAft>
                          <a:spcPts val="800"/>
                        </a:spcAft>
                      </a:pPr>
                      <a:r>
                        <a:rPr lang="en-US" sz="1200" kern="100">
                          <a:effectLst/>
                        </a:rPr>
                        <a:t>….</a:t>
                      </a:r>
                      <a:endParaRPr lang="tr-TR" sz="1600" kern="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dirty="0">
                          <a:effectLst/>
                        </a:rPr>
                        <a:t>ok just looks nice modern outside, desk staff ...	</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US" sz="1200" kern="100" dirty="0">
                          <a:effectLst/>
                        </a:rPr>
                        <a:t>2</a:t>
                      </a:r>
                      <a:endParaRPr lang="tr-TR" sz="16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871697076"/>
                  </a:ext>
                </a:extLst>
              </a:tr>
            </a:tbl>
          </a:graphicData>
        </a:graphic>
      </p:graphicFrame>
    </p:spTree>
    <p:extLst>
      <p:ext uri="{BB962C8B-B14F-4D97-AF65-F5344CB8AC3E}">
        <p14:creationId xmlns:p14="http://schemas.microsoft.com/office/powerpoint/2010/main" val="7684202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2CF62-297C-8D0F-E3E5-1BA3EBDCD815}"/>
              </a:ext>
            </a:extLst>
          </p:cNvPr>
          <p:cNvSpPr>
            <a:spLocks noGrp="1"/>
          </p:cNvSpPr>
          <p:nvPr>
            <p:ph type="title"/>
          </p:nvPr>
        </p:nvSpPr>
        <p:spPr/>
        <p:txBody>
          <a:bodyPr>
            <a:normAutofit/>
          </a:bodyPr>
          <a:lstStyle/>
          <a:p>
            <a:r>
              <a:rPr lang="en-US" dirty="0">
                <a:ea typeface="+mj-lt"/>
                <a:cs typeface="+mj-lt"/>
              </a:rPr>
              <a:t>Model</a:t>
            </a:r>
            <a:endParaRPr lang="en-US" dirty="0"/>
          </a:p>
        </p:txBody>
      </p:sp>
      <p:sp>
        <p:nvSpPr>
          <p:cNvPr id="4" name="TextBox 3">
            <a:extLst>
              <a:ext uri="{FF2B5EF4-FFF2-40B4-BE49-F238E27FC236}">
                <a16:creationId xmlns:a16="http://schemas.microsoft.com/office/drawing/2014/main" id="{3831E698-AC64-A6F4-2958-27D7E92C645A}"/>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12663010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a:lstStyle/>
          <a:p>
            <a:r>
              <a:rPr lang="en-US" b="1" dirty="0"/>
              <a:t>Model Selection and Training</a:t>
            </a:r>
            <a:endParaRPr lang="en-US" dirty="0"/>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a:xfrm>
            <a:off x="1049144" y="1996709"/>
            <a:ext cx="10093712" cy="4169743"/>
          </a:xfrm>
        </p:spPr>
        <p:txBody>
          <a:bodyPr>
            <a:normAutofit/>
          </a:bodyPr>
          <a:lstStyle/>
          <a:p>
            <a:pPr>
              <a:buFont typeface="Arial" panose="020B0604020202020204" pitchFamily="34" charset="0"/>
              <a:buChar char="•"/>
            </a:pPr>
            <a:r>
              <a:rPr lang="en-US" b="1" dirty="0"/>
              <a:t>Rationale for choosing a specific model:</a:t>
            </a:r>
          </a:p>
          <a:p>
            <a:pPr>
              <a:buFont typeface="Arial" panose="020B0604020202020204" pitchFamily="34" charset="0"/>
              <a:buChar char="•"/>
            </a:pPr>
            <a:r>
              <a:rPr lang="en-US" b="1" dirty="0">
                <a:solidFill>
                  <a:schemeClr val="accent1">
                    <a:lumMod val="40000"/>
                    <a:lumOff val="60000"/>
                  </a:schemeClr>
                </a:solidFill>
              </a:rPr>
              <a:t>Decision Tree Classifier </a:t>
            </a:r>
            <a:r>
              <a:rPr lang="en-US" dirty="0"/>
              <a:t>was chosen for sentiment analysis on hotel reviews. Decision trees are suitable for classification tasks, and their interpretability makes them useful for understanding feature importance.</a:t>
            </a:r>
          </a:p>
          <a:p>
            <a:pPr>
              <a:buFont typeface="Arial" panose="020B0604020202020204" pitchFamily="34" charset="0"/>
              <a:buChar char="•"/>
            </a:pPr>
            <a:r>
              <a:rPr lang="en-US" b="1" dirty="0">
                <a:solidFill>
                  <a:schemeClr val="accent1">
                    <a:lumMod val="40000"/>
                    <a:lumOff val="60000"/>
                  </a:schemeClr>
                </a:solidFill>
              </a:rPr>
              <a:t>Logistic Regression </a:t>
            </a:r>
            <a:r>
              <a:rPr lang="en-US" dirty="0"/>
              <a:t>was selected for its simplicity and effectiveness in binary classification problems, making it a good baseline model.</a:t>
            </a:r>
          </a:p>
          <a:p>
            <a:pPr>
              <a:buFont typeface="Arial" panose="020B0604020202020204" pitchFamily="34" charset="0"/>
              <a:buChar char="•"/>
            </a:pPr>
            <a:r>
              <a:rPr lang="en-US" b="1" dirty="0">
                <a:solidFill>
                  <a:schemeClr val="accent1">
                    <a:lumMod val="40000"/>
                    <a:lumOff val="60000"/>
                  </a:schemeClr>
                </a:solidFill>
              </a:rPr>
              <a:t>Naive Bayes Classifier </a:t>
            </a:r>
            <a:r>
              <a:rPr lang="en-US" dirty="0"/>
              <a:t>was included due to its efficiency, simplicity, and effectiveness in text classification tasks</a:t>
            </a:r>
          </a:p>
          <a:p>
            <a:endParaRPr lang="tr-TR" dirty="0"/>
          </a:p>
        </p:txBody>
      </p:sp>
      <p:sp>
        <p:nvSpPr>
          <p:cNvPr id="5" name="TextBox 4">
            <a:extLst>
              <a:ext uri="{FF2B5EF4-FFF2-40B4-BE49-F238E27FC236}">
                <a16:creationId xmlns:a16="http://schemas.microsoft.com/office/drawing/2014/main" id="{3CAD5C7D-FA3D-F9C1-793E-1F0546CB8684}"/>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33337816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a:xfrm>
            <a:off x="1025798" y="870814"/>
            <a:ext cx="10112695" cy="921254"/>
          </a:xfrm>
        </p:spPr>
        <p:txBody>
          <a:bodyPr/>
          <a:lstStyle/>
          <a:p>
            <a:r>
              <a:rPr lang="en-US" b="1" dirty="0"/>
              <a:t>Model Selection and Training</a:t>
            </a:r>
            <a:endParaRPr lang="en-US" dirty="0"/>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a:xfrm>
            <a:off x="1035289" y="1655013"/>
            <a:ext cx="10093712" cy="1432291"/>
          </a:xfrm>
        </p:spPr>
        <p:txBody>
          <a:bodyPr>
            <a:normAutofit/>
          </a:bodyPr>
          <a:lstStyle/>
          <a:p>
            <a:pPr>
              <a:buFont typeface="Arial" panose="020B0604020202020204" pitchFamily="34" charset="0"/>
              <a:buChar char="•"/>
            </a:pPr>
            <a:r>
              <a:rPr lang="en-US" b="1" dirty="0"/>
              <a:t>The strengths and weaknesses:</a:t>
            </a:r>
          </a:p>
          <a:p>
            <a:pPr algn="l">
              <a:buFont typeface="Arial" panose="020B0604020202020204" pitchFamily="34" charset="0"/>
              <a:buChar char="•"/>
            </a:pPr>
            <a:r>
              <a:rPr lang="en-US" b="0" i="0" dirty="0">
                <a:effectLst/>
              </a:rPr>
              <a:t>Decision Tree, Logistic Regression, Naive Bayes.</a:t>
            </a:r>
          </a:p>
          <a:p>
            <a:pPr algn="l">
              <a:buFont typeface="Arial" panose="020B0604020202020204" pitchFamily="34" charset="0"/>
              <a:buChar char="•"/>
            </a:pPr>
            <a:endParaRPr lang="en-US" b="0" i="0" dirty="0">
              <a:effectLst/>
              <a:latin typeface="Söhne"/>
            </a:endParaRPr>
          </a:p>
        </p:txBody>
      </p:sp>
      <p:sp>
        <p:nvSpPr>
          <p:cNvPr id="5" name="TextBox 4">
            <a:extLst>
              <a:ext uri="{FF2B5EF4-FFF2-40B4-BE49-F238E27FC236}">
                <a16:creationId xmlns:a16="http://schemas.microsoft.com/office/drawing/2014/main" id="{3CAD5C7D-FA3D-F9C1-793E-1F0546CB8684}"/>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graphicFrame>
        <p:nvGraphicFramePr>
          <p:cNvPr id="7" name="جدول 6">
            <a:extLst>
              <a:ext uri="{FF2B5EF4-FFF2-40B4-BE49-F238E27FC236}">
                <a16:creationId xmlns:a16="http://schemas.microsoft.com/office/drawing/2014/main" id="{534E361F-B4FE-B427-5F2D-DD54533BE85B}"/>
              </a:ext>
            </a:extLst>
          </p:cNvPr>
          <p:cNvGraphicFramePr>
            <a:graphicFrameLocks noGrp="1"/>
          </p:cNvGraphicFramePr>
          <p:nvPr>
            <p:extLst>
              <p:ext uri="{D42A27DB-BD31-4B8C-83A1-F6EECF244321}">
                <p14:modId xmlns:p14="http://schemas.microsoft.com/office/powerpoint/2010/main" val="1008022429"/>
              </p:ext>
            </p:extLst>
          </p:nvPr>
        </p:nvGraphicFramePr>
        <p:xfrm>
          <a:off x="1177637" y="2651237"/>
          <a:ext cx="10450128" cy="4029210"/>
        </p:xfrm>
        <a:graphic>
          <a:graphicData uri="http://schemas.openxmlformats.org/drawingml/2006/table">
            <a:tbl>
              <a:tblPr firstRow="1" bandRow="1">
                <a:tableStyleId>{5DA37D80-6434-44D0-A028-1B22A696006F}</a:tableStyleId>
              </a:tblPr>
              <a:tblGrid>
                <a:gridCol w="1828800">
                  <a:extLst>
                    <a:ext uri="{9D8B030D-6E8A-4147-A177-3AD203B41FA5}">
                      <a16:colId xmlns:a16="http://schemas.microsoft.com/office/drawing/2014/main" val="3924647565"/>
                    </a:ext>
                  </a:extLst>
                </a:gridCol>
                <a:gridCol w="5137952">
                  <a:extLst>
                    <a:ext uri="{9D8B030D-6E8A-4147-A177-3AD203B41FA5}">
                      <a16:colId xmlns:a16="http://schemas.microsoft.com/office/drawing/2014/main" val="310745614"/>
                    </a:ext>
                  </a:extLst>
                </a:gridCol>
                <a:gridCol w="3483376">
                  <a:extLst>
                    <a:ext uri="{9D8B030D-6E8A-4147-A177-3AD203B41FA5}">
                      <a16:colId xmlns:a16="http://schemas.microsoft.com/office/drawing/2014/main" val="3001955592"/>
                    </a:ext>
                  </a:extLst>
                </a:gridCol>
              </a:tblGrid>
              <a:tr h="762770">
                <a:tc>
                  <a:txBody>
                    <a:bodyPr/>
                    <a:lstStyle/>
                    <a:p>
                      <a:pPr algn="ctr"/>
                      <a:r>
                        <a:rPr lang="en-US" sz="2000" b="1" i="0" kern="1200" noProof="0" dirty="0">
                          <a:solidFill>
                            <a:schemeClr val="tx1"/>
                          </a:solidFill>
                          <a:effectLst/>
                          <a:latin typeface="+mn-lt"/>
                          <a:ea typeface="+mn-ea"/>
                          <a:cs typeface="+mn-cs"/>
                        </a:rPr>
                        <a:t>Model</a:t>
                      </a:r>
                    </a:p>
                  </a:txBody>
                  <a:tcPr anchor="ctr"/>
                </a:tc>
                <a:tc>
                  <a:txBody>
                    <a:bodyPr/>
                    <a:lstStyle/>
                    <a:p>
                      <a:pPr algn="ctr"/>
                      <a:r>
                        <a:rPr lang="en-US" sz="2000" b="1" i="0" kern="1200" noProof="0" dirty="0">
                          <a:solidFill>
                            <a:schemeClr val="tx1"/>
                          </a:solidFill>
                          <a:effectLst/>
                          <a:latin typeface="+mn-lt"/>
                          <a:ea typeface="+mn-ea"/>
                          <a:cs typeface="+mn-cs"/>
                        </a:rPr>
                        <a:t>Strengths</a:t>
                      </a:r>
                      <a:endParaRPr lang="en-US" sz="2000" b="1" noProof="0" dirty="0"/>
                    </a:p>
                  </a:txBody>
                  <a:tcPr anchor="ctr"/>
                </a:tc>
                <a:tc>
                  <a:txBody>
                    <a:bodyPr/>
                    <a:lstStyle/>
                    <a:p>
                      <a:pPr algn="ctr"/>
                      <a:r>
                        <a:rPr lang="en-US" sz="2000" b="1" i="0" kern="1200" noProof="0" dirty="0">
                          <a:solidFill>
                            <a:schemeClr val="tx1"/>
                          </a:solidFill>
                          <a:effectLst/>
                          <a:latin typeface="+mn-lt"/>
                          <a:ea typeface="+mn-ea"/>
                          <a:cs typeface="+mn-cs"/>
                        </a:rPr>
                        <a:t>Weaknesses</a:t>
                      </a:r>
                      <a:endParaRPr lang="en-US" sz="2000" b="1" noProof="0" dirty="0"/>
                    </a:p>
                  </a:txBody>
                  <a:tcPr anchor="ctr"/>
                </a:tc>
                <a:extLst>
                  <a:ext uri="{0D108BD9-81ED-4DB2-BD59-A6C34878D82A}">
                    <a16:rowId xmlns:a16="http://schemas.microsoft.com/office/drawing/2014/main" val="3802790749"/>
                  </a:ext>
                </a:extLst>
              </a:tr>
              <a:tr h="370840">
                <a:tc rowSpan="2">
                  <a:txBody>
                    <a:bodyPr/>
                    <a:lstStyle/>
                    <a:p>
                      <a:pPr algn="ctr"/>
                      <a:r>
                        <a:rPr lang="en-US" b="0" noProof="0" dirty="0">
                          <a:effectLst/>
                          <a:latin typeface="Google Sans"/>
                        </a:rPr>
                        <a:t>Decision Tree</a:t>
                      </a:r>
                    </a:p>
                  </a:txBody>
                  <a:tcPr marL="121920" marR="121920" marT="121920" marB="121920" anchor="ctr"/>
                </a:tc>
                <a:tc>
                  <a:txBody>
                    <a:bodyPr/>
                    <a:lstStyle/>
                    <a:p>
                      <a:pPr algn="ctr"/>
                      <a:r>
                        <a:rPr lang="en-US" b="0" noProof="0" dirty="0">
                          <a:effectLst/>
                          <a:latin typeface="Google Sans"/>
                        </a:rPr>
                        <a:t>Handles non-linear relationships.</a:t>
                      </a:r>
                    </a:p>
                  </a:txBody>
                  <a:tcPr marL="121920" marR="121920" marT="121920" marB="121920" anchor="ctr"/>
                </a:tc>
                <a:tc>
                  <a:txBody>
                    <a:bodyPr/>
                    <a:lstStyle/>
                    <a:p>
                      <a:pPr algn="ctr"/>
                      <a:r>
                        <a:rPr lang="en-US" b="0" noProof="0" dirty="0">
                          <a:effectLst/>
                          <a:latin typeface="Google Sans"/>
                        </a:rPr>
                        <a:t>Prone to overfitting.</a:t>
                      </a:r>
                    </a:p>
                  </a:txBody>
                  <a:tcPr marL="121920" marR="121920" marT="121920" marB="121920" anchor="ctr"/>
                </a:tc>
                <a:extLst>
                  <a:ext uri="{0D108BD9-81ED-4DB2-BD59-A6C34878D82A}">
                    <a16:rowId xmlns:a16="http://schemas.microsoft.com/office/drawing/2014/main" val="1004814372"/>
                  </a:ext>
                </a:extLst>
              </a:tr>
              <a:tr h="370840">
                <a:tc vMerge="1">
                  <a:txBody>
                    <a:bodyPr/>
                    <a:lstStyle/>
                    <a:p>
                      <a:r>
                        <a:rPr lang="tr-TR" b="0" dirty="0" err="1">
                          <a:effectLst/>
                          <a:latin typeface="Google Sans"/>
                        </a:rPr>
                        <a:t>Decision</a:t>
                      </a:r>
                      <a:r>
                        <a:rPr lang="tr-TR" b="0" dirty="0">
                          <a:effectLst/>
                          <a:latin typeface="Google Sans"/>
                        </a:rPr>
                        <a:t> </a:t>
                      </a:r>
                      <a:r>
                        <a:rPr lang="tr-TR" b="0" dirty="0" err="1">
                          <a:effectLst/>
                          <a:latin typeface="Google Sans"/>
                        </a:rPr>
                        <a:t>Tree</a:t>
                      </a:r>
                      <a:endParaRPr lang="tr-TR" b="0" dirty="0">
                        <a:effectLst/>
                        <a:latin typeface="Google Sans"/>
                      </a:endParaRPr>
                    </a:p>
                  </a:txBody>
                  <a:tcPr marL="121920" marR="121920" marT="121920" marB="121920" anchor="ctr"/>
                </a:tc>
                <a:tc>
                  <a:txBody>
                    <a:bodyPr/>
                    <a:lstStyle/>
                    <a:p>
                      <a:pPr algn="ctr"/>
                      <a:r>
                        <a:rPr lang="en-US" b="0" noProof="0" dirty="0">
                          <a:effectLst/>
                          <a:latin typeface="Google Sans"/>
                        </a:rPr>
                        <a:t>Easy to interpret.</a:t>
                      </a:r>
                    </a:p>
                  </a:txBody>
                  <a:tcPr marL="121920" marR="121920" marT="121920" marB="121920" anchor="ctr"/>
                </a:tc>
                <a:tc>
                  <a:txBody>
                    <a:bodyPr/>
                    <a:lstStyle/>
                    <a:p>
                      <a:pPr algn="ctr"/>
                      <a:r>
                        <a:rPr lang="en-US" b="0" noProof="0" dirty="0">
                          <a:effectLst/>
                          <a:latin typeface="Google Sans"/>
                        </a:rPr>
                        <a:t>Sensitive to small variations in the data.</a:t>
                      </a:r>
                    </a:p>
                  </a:txBody>
                  <a:tcPr marL="121920" marR="121920" marT="121920" marB="121920" anchor="ctr"/>
                </a:tc>
                <a:extLst>
                  <a:ext uri="{0D108BD9-81ED-4DB2-BD59-A6C34878D82A}">
                    <a16:rowId xmlns:a16="http://schemas.microsoft.com/office/drawing/2014/main" val="16990771"/>
                  </a:ext>
                </a:extLst>
              </a:tr>
              <a:tr h="370840">
                <a:tc rowSpan="2">
                  <a:txBody>
                    <a:bodyPr/>
                    <a:lstStyle/>
                    <a:p>
                      <a:pPr algn="ctr"/>
                      <a:r>
                        <a:rPr lang="en-US" b="0" noProof="0" dirty="0">
                          <a:effectLst/>
                          <a:latin typeface="Google Sans"/>
                        </a:rPr>
                        <a:t>Logistic Regression</a:t>
                      </a:r>
                    </a:p>
                  </a:txBody>
                  <a:tcPr marL="121920" marR="121920" marT="121920" marB="121920" anchor="ctr"/>
                </a:tc>
                <a:tc>
                  <a:txBody>
                    <a:bodyPr/>
                    <a:lstStyle/>
                    <a:p>
                      <a:pPr algn="ctr"/>
                      <a:r>
                        <a:rPr lang="en-US" sz="1800" b="0" i="0" kern="1200" noProof="0" dirty="0">
                          <a:solidFill>
                            <a:schemeClr val="tx1"/>
                          </a:solidFill>
                          <a:effectLst/>
                          <a:latin typeface="+mn-lt"/>
                          <a:ea typeface="+mn-ea"/>
                          <a:cs typeface="+mn-cs"/>
                        </a:rPr>
                        <a:t>Simple and interpretable.</a:t>
                      </a:r>
                      <a:endParaRPr lang="en-US" noProof="0" dirty="0"/>
                    </a:p>
                  </a:txBody>
                  <a:tcPr anchor="ctr"/>
                </a:tc>
                <a:tc rowSpan="2">
                  <a:txBody>
                    <a:bodyPr/>
                    <a:lstStyle/>
                    <a:p>
                      <a:pPr algn="ctr"/>
                      <a:r>
                        <a:rPr lang="en-US" b="0" noProof="0" dirty="0">
                          <a:effectLst/>
                          <a:latin typeface="Google Sans"/>
                        </a:rPr>
                        <a:t>Assumes a linear relationship between features and the log-odds of the response.</a:t>
                      </a:r>
                    </a:p>
                  </a:txBody>
                  <a:tcPr marL="121920" marR="121920" marT="121920" marB="121920" anchor="ctr"/>
                </a:tc>
                <a:extLst>
                  <a:ext uri="{0D108BD9-81ED-4DB2-BD59-A6C34878D82A}">
                    <a16:rowId xmlns:a16="http://schemas.microsoft.com/office/drawing/2014/main" val="4088515502"/>
                  </a:ext>
                </a:extLst>
              </a:tr>
              <a:tr h="370840">
                <a:tc vMerge="1">
                  <a:txBody>
                    <a:bodyPr/>
                    <a:lstStyle/>
                    <a:p>
                      <a:r>
                        <a:rPr lang="tr-TR" b="0" dirty="0" err="1">
                          <a:effectLst/>
                          <a:latin typeface="Google Sans"/>
                        </a:rPr>
                        <a:t>Logistic</a:t>
                      </a:r>
                      <a:r>
                        <a:rPr lang="tr-TR" b="0" dirty="0">
                          <a:effectLst/>
                          <a:latin typeface="Google Sans"/>
                        </a:rPr>
                        <a:t> </a:t>
                      </a:r>
                      <a:r>
                        <a:rPr lang="tr-TR" b="0" dirty="0" err="1">
                          <a:effectLst/>
                          <a:latin typeface="Google Sans"/>
                        </a:rPr>
                        <a:t>Regression</a:t>
                      </a:r>
                      <a:endParaRPr lang="tr-TR" b="0" dirty="0">
                        <a:effectLst/>
                        <a:latin typeface="Google Sans"/>
                      </a:endParaRPr>
                    </a:p>
                  </a:txBody>
                  <a:tcPr marL="121920" marR="121920" marT="121920" marB="121920" anchor="ctr"/>
                </a:tc>
                <a:tc>
                  <a:txBody>
                    <a:bodyPr/>
                    <a:lstStyle/>
                    <a:p>
                      <a:pPr algn="ctr"/>
                      <a:r>
                        <a:rPr lang="en-US" b="0" noProof="0" dirty="0">
                          <a:effectLst/>
                          <a:latin typeface="Google Sans"/>
                        </a:rPr>
                        <a:t>Works well for linearly separable data.</a:t>
                      </a:r>
                    </a:p>
                  </a:txBody>
                  <a:tcPr marL="121920" marR="121920" marT="121920" marB="121920" anchor="ctr"/>
                </a:tc>
                <a:tc vMerge="1">
                  <a:txBody>
                    <a:bodyPr/>
                    <a:lstStyle/>
                    <a:p>
                      <a:endParaRPr lang="tr-TR" dirty="0"/>
                    </a:p>
                  </a:txBody>
                  <a:tcPr/>
                </a:tc>
                <a:extLst>
                  <a:ext uri="{0D108BD9-81ED-4DB2-BD59-A6C34878D82A}">
                    <a16:rowId xmlns:a16="http://schemas.microsoft.com/office/drawing/2014/main" val="862449241"/>
                  </a:ext>
                </a:extLst>
              </a:tr>
              <a:tr h="370840">
                <a:tc rowSpan="2">
                  <a:txBody>
                    <a:bodyPr/>
                    <a:lstStyle/>
                    <a:p>
                      <a:pPr algn="ctr"/>
                      <a:r>
                        <a:rPr lang="en-US" b="0" noProof="0" dirty="0">
                          <a:effectLst/>
                          <a:latin typeface="Google Sans"/>
                        </a:rPr>
                        <a:t>Naive Bayes</a:t>
                      </a:r>
                    </a:p>
                  </a:txBody>
                  <a:tcPr marL="121920" marR="121920" marT="121920" marB="121920" anchor="ctr"/>
                </a:tc>
                <a:tc>
                  <a:txBody>
                    <a:bodyPr/>
                    <a:lstStyle/>
                    <a:p>
                      <a:pPr algn="ctr"/>
                      <a:r>
                        <a:rPr lang="en-US" sz="1800" b="0" i="0" kern="1200" noProof="0" dirty="0">
                          <a:solidFill>
                            <a:schemeClr val="tx1"/>
                          </a:solidFill>
                          <a:effectLst/>
                          <a:latin typeface="+mn-lt"/>
                          <a:ea typeface="+mn-ea"/>
                          <a:cs typeface="+mn-cs"/>
                        </a:rPr>
                        <a:t>Efficient, works well with high-dimensional data.</a:t>
                      </a:r>
                      <a:endParaRPr lang="en-US" noProof="0" dirty="0"/>
                    </a:p>
                  </a:txBody>
                  <a:tcPr anchor="ctr"/>
                </a:tc>
                <a:tc rowSpan="2">
                  <a:txBody>
                    <a:bodyPr/>
                    <a:lstStyle/>
                    <a:p>
                      <a:pPr algn="ctr"/>
                      <a:r>
                        <a:rPr lang="en-US" b="0" noProof="0" dirty="0">
                          <a:effectLst/>
                          <a:latin typeface="Google Sans"/>
                        </a:rPr>
                        <a:t>Assumes independence between features.</a:t>
                      </a:r>
                    </a:p>
                  </a:txBody>
                  <a:tcPr anchor="ctr"/>
                </a:tc>
                <a:extLst>
                  <a:ext uri="{0D108BD9-81ED-4DB2-BD59-A6C34878D82A}">
                    <a16:rowId xmlns:a16="http://schemas.microsoft.com/office/drawing/2014/main" val="2167340927"/>
                  </a:ext>
                </a:extLst>
              </a:tr>
              <a:tr h="370840">
                <a:tc vMerge="1">
                  <a:txBody>
                    <a:bodyPr/>
                    <a:lstStyle/>
                    <a:p>
                      <a:r>
                        <a:rPr lang="tr-TR" b="0" dirty="0">
                          <a:effectLst/>
                          <a:latin typeface="Google Sans"/>
                        </a:rPr>
                        <a:t>Naive Bayes</a:t>
                      </a:r>
                    </a:p>
                  </a:txBody>
                  <a:tcPr marL="121920" marR="121920" marT="121920" marB="121920" anchor="ctr"/>
                </a:tc>
                <a:tc>
                  <a:txBody>
                    <a:bodyPr/>
                    <a:lstStyle/>
                    <a:p>
                      <a:pPr algn="ctr"/>
                      <a:r>
                        <a:rPr lang="en-US" b="0" noProof="0" dirty="0">
                          <a:effectLst/>
                          <a:latin typeface="Google Sans"/>
                        </a:rPr>
                        <a:t>Handles missing data and imbalanced datasets.</a:t>
                      </a:r>
                    </a:p>
                  </a:txBody>
                  <a:tcPr marL="121920" marR="121920" marT="121920" marB="121920" anchor="ctr"/>
                </a:tc>
                <a:tc vMerge="1">
                  <a:txBody>
                    <a:bodyPr/>
                    <a:lstStyle/>
                    <a:p>
                      <a:r>
                        <a:rPr lang="tr-TR" b="0" dirty="0" err="1">
                          <a:effectLst/>
                          <a:latin typeface="Google Sans"/>
                        </a:rPr>
                        <a:t>Assumes</a:t>
                      </a:r>
                      <a:r>
                        <a:rPr lang="tr-TR" b="0" dirty="0">
                          <a:effectLst/>
                          <a:latin typeface="Google Sans"/>
                        </a:rPr>
                        <a:t> </a:t>
                      </a:r>
                      <a:r>
                        <a:rPr lang="tr-TR" b="0" dirty="0" err="1">
                          <a:effectLst/>
                          <a:latin typeface="Google Sans"/>
                        </a:rPr>
                        <a:t>independence</a:t>
                      </a:r>
                      <a:r>
                        <a:rPr lang="tr-TR" b="0" dirty="0">
                          <a:effectLst/>
                          <a:latin typeface="Google Sans"/>
                        </a:rPr>
                        <a:t> </a:t>
                      </a:r>
                      <a:r>
                        <a:rPr lang="tr-TR" b="0" dirty="0" err="1">
                          <a:effectLst/>
                          <a:latin typeface="Google Sans"/>
                        </a:rPr>
                        <a:t>between</a:t>
                      </a:r>
                      <a:r>
                        <a:rPr lang="tr-TR" b="0" dirty="0">
                          <a:effectLst/>
                          <a:latin typeface="Google Sans"/>
                        </a:rPr>
                        <a:t> </a:t>
                      </a:r>
                      <a:r>
                        <a:rPr lang="tr-TR" b="0" dirty="0" err="1">
                          <a:effectLst/>
                          <a:latin typeface="Google Sans"/>
                        </a:rPr>
                        <a:t>features</a:t>
                      </a:r>
                      <a:r>
                        <a:rPr lang="tr-TR" b="0" dirty="0">
                          <a:effectLst/>
                          <a:latin typeface="Google Sans"/>
                        </a:rPr>
                        <a:t>.</a:t>
                      </a:r>
                    </a:p>
                  </a:txBody>
                  <a:tcPr marL="121920" marR="121920" marT="121920" marB="121920" anchor="ctr"/>
                </a:tc>
                <a:extLst>
                  <a:ext uri="{0D108BD9-81ED-4DB2-BD59-A6C34878D82A}">
                    <a16:rowId xmlns:a16="http://schemas.microsoft.com/office/drawing/2014/main" val="3735301221"/>
                  </a:ext>
                </a:extLst>
              </a:tr>
            </a:tbl>
          </a:graphicData>
        </a:graphic>
      </p:graphicFrame>
    </p:spTree>
    <p:extLst>
      <p:ext uri="{BB962C8B-B14F-4D97-AF65-F5344CB8AC3E}">
        <p14:creationId xmlns:p14="http://schemas.microsoft.com/office/powerpoint/2010/main" val="9296813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a:lstStyle/>
          <a:p>
            <a:r>
              <a:rPr lang="en-US" b="1" dirty="0"/>
              <a:t>Model Selection</a:t>
            </a:r>
            <a:r>
              <a:rPr lang="tr-TR" b="1" dirty="0"/>
              <a:t> </a:t>
            </a:r>
            <a:r>
              <a:rPr lang="tr-TR" b="1" dirty="0" err="1"/>
              <a:t>and</a:t>
            </a:r>
            <a:r>
              <a:rPr lang="tr-TR" b="1" dirty="0"/>
              <a:t> Training</a:t>
            </a:r>
            <a:endParaRPr lang="tr-TR" dirty="0"/>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a:xfrm>
            <a:off x="1049144" y="1996710"/>
            <a:ext cx="10093712" cy="718782"/>
          </a:xfrm>
        </p:spPr>
        <p:txBody>
          <a:bodyPr>
            <a:normAutofit/>
          </a:bodyPr>
          <a:lstStyle/>
          <a:p>
            <a:pPr>
              <a:buFont typeface="Arial" panose="020B0604020202020204" pitchFamily="34" charset="0"/>
              <a:buChar char="•"/>
            </a:pPr>
            <a:r>
              <a:rPr lang="en-US" b="1" dirty="0"/>
              <a:t>Comparison of Models</a:t>
            </a:r>
          </a:p>
          <a:p>
            <a:pPr marL="914400" lvl="2" indent="0">
              <a:buNone/>
            </a:pPr>
            <a:endParaRPr lang="en-US" dirty="0"/>
          </a:p>
          <a:p>
            <a:endParaRPr lang="en-US" dirty="0"/>
          </a:p>
        </p:txBody>
      </p:sp>
      <p:sp>
        <p:nvSpPr>
          <p:cNvPr id="5" name="TextBox 4">
            <a:extLst>
              <a:ext uri="{FF2B5EF4-FFF2-40B4-BE49-F238E27FC236}">
                <a16:creationId xmlns:a16="http://schemas.microsoft.com/office/drawing/2014/main" id="{3CAD5C7D-FA3D-F9C1-793E-1F0546CB8684}"/>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graphicFrame>
        <p:nvGraphicFramePr>
          <p:cNvPr id="4" name="جدول 3">
            <a:extLst>
              <a:ext uri="{FF2B5EF4-FFF2-40B4-BE49-F238E27FC236}">
                <a16:creationId xmlns:a16="http://schemas.microsoft.com/office/drawing/2014/main" id="{CD777557-119A-4F0B-2E96-EE71AD8D06B8}"/>
              </a:ext>
            </a:extLst>
          </p:cNvPr>
          <p:cNvGraphicFramePr>
            <a:graphicFrameLocks noGrp="1"/>
          </p:cNvGraphicFramePr>
          <p:nvPr>
            <p:extLst>
              <p:ext uri="{D42A27DB-BD31-4B8C-83A1-F6EECF244321}">
                <p14:modId xmlns:p14="http://schemas.microsoft.com/office/powerpoint/2010/main" val="890542815"/>
              </p:ext>
            </p:extLst>
          </p:nvPr>
        </p:nvGraphicFramePr>
        <p:xfrm>
          <a:off x="1049144" y="2596260"/>
          <a:ext cx="10145329" cy="3789244"/>
        </p:xfrm>
        <a:graphic>
          <a:graphicData uri="http://schemas.openxmlformats.org/drawingml/2006/table">
            <a:tbl>
              <a:tblPr firstRow="1" bandRow="1">
                <a:tableStyleId>{5DA37D80-6434-44D0-A028-1B22A696006F}</a:tableStyleId>
              </a:tblPr>
              <a:tblGrid>
                <a:gridCol w="3162638">
                  <a:extLst>
                    <a:ext uri="{9D8B030D-6E8A-4147-A177-3AD203B41FA5}">
                      <a16:colId xmlns:a16="http://schemas.microsoft.com/office/drawing/2014/main" val="3025115281"/>
                    </a:ext>
                  </a:extLst>
                </a:gridCol>
                <a:gridCol w="1898073">
                  <a:extLst>
                    <a:ext uri="{9D8B030D-6E8A-4147-A177-3AD203B41FA5}">
                      <a16:colId xmlns:a16="http://schemas.microsoft.com/office/drawing/2014/main" val="807813247"/>
                    </a:ext>
                  </a:extLst>
                </a:gridCol>
                <a:gridCol w="2493818">
                  <a:extLst>
                    <a:ext uri="{9D8B030D-6E8A-4147-A177-3AD203B41FA5}">
                      <a16:colId xmlns:a16="http://schemas.microsoft.com/office/drawing/2014/main" val="1648638911"/>
                    </a:ext>
                  </a:extLst>
                </a:gridCol>
                <a:gridCol w="2590800">
                  <a:extLst>
                    <a:ext uri="{9D8B030D-6E8A-4147-A177-3AD203B41FA5}">
                      <a16:colId xmlns:a16="http://schemas.microsoft.com/office/drawing/2014/main" val="1732488940"/>
                    </a:ext>
                  </a:extLst>
                </a:gridCol>
              </a:tblGrid>
              <a:tr h="867376">
                <a:tc>
                  <a:txBody>
                    <a:bodyPr/>
                    <a:lstStyle/>
                    <a:p>
                      <a:pPr algn="l"/>
                      <a:r>
                        <a:rPr lang="en-US" sz="2000" b="1" noProof="0" dirty="0">
                          <a:effectLst/>
                          <a:latin typeface="+mn-lt"/>
                        </a:rPr>
                        <a:t>Feature</a:t>
                      </a:r>
                    </a:p>
                  </a:txBody>
                  <a:tcPr anchor="ctr"/>
                </a:tc>
                <a:tc>
                  <a:txBody>
                    <a:bodyPr/>
                    <a:lstStyle/>
                    <a:p>
                      <a:pPr algn="ctr"/>
                      <a:r>
                        <a:rPr lang="en-US" sz="2000" b="1" noProof="0" dirty="0">
                          <a:effectLst/>
                          <a:latin typeface="+mn-lt"/>
                        </a:rPr>
                        <a:t>Decision Tree</a:t>
                      </a:r>
                    </a:p>
                  </a:txBody>
                  <a:tcPr anchor="ctr"/>
                </a:tc>
                <a:tc>
                  <a:txBody>
                    <a:bodyPr/>
                    <a:lstStyle/>
                    <a:p>
                      <a:pPr algn="ctr"/>
                      <a:r>
                        <a:rPr lang="en-US" sz="2000" b="1" noProof="0" dirty="0">
                          <a:effectLst/>
                          <a:latin typeface="+mn-lt"/>
                        </a:rPr>
                        <a:t>Logistic Regression</a:t>
                      </a:r>
                    </a:p>
                  </a:txBody>
                  <a:tcPr anchor="ctr"/>
                </a:tc>
                <a:tc>
                  <a:txBody>
                    <a:bodyPr/>
                    <a:lstStyle/>
                    <a:p>
                      <a:pPr algn="ctr"/>
                      <a:r>
                        <a:rPr lang="en-US" sz="2000" b="1" i="0" kern="1200" noProof="0" dirty="0">
                          <a:solidFill>
                            <a:schemeClr val="tx1"/>
                          </a:solidFill>
                          <a:effectLst/>
                          <a:latin typeface="+mn-lt"/>
                          <a:ea typeface="+mn-ea"/>
                          <a:cs typeface="+mn-cs"/>
                        </a:rPr>
                        <a:t>Naive Bayes</a:t>
                      </a:r>
                      <a:endParaRPr lang="en-US" sz="2000" b="1" noProof="0" dirty="0">
                        <a:latin typeface="+mn-lt"/>
                      </a:endParaRPr>
                    </a:p>
                  </a:txBody>
                  <a:tcPr anchor="ctr"/>
                </a:tc>
                <a:extLst>
                  <a:ext uri="{0D108BD9-81ED-4DB2-BD59-A6C34878D82A}">
                    <a16:rowId xmlns:a16="http://schemas.microsoft.com/office/drawing/2014/main" val="865535123"/>
                  </a:ext>
                </a:extLst>
              </a:tr>
              <a:tr h="406279">
                <a:tc>
                  <a:txBody>
                    <a:bodyPr/>
                    <a:lstStyle/>
                    <a:p>
                      <a:pPr algn="l"/>
                      <a:r>
                        <a:rPr lang="en-US" sz="1800" b="0" i="0" kern="1200" noProof="0" dirty="0">
                          <a:solidFill>
                            <a:schemeClr val="tx1"/>
                          </a:solidFill>
                          <a:effectLst/>
                          <a:latin typeface="+mn-lt"/>
                          <a:ea typeface="+mn-ea"/>
                          <a:cs typeface="+mn-cs"/>
                        </a:rPr>
                        <a:t>Accuracy</a:t>
                      </a:r>
                      <a:endParaRPr lang="en-US" noProof="0" dirty="0">
                        <a:latin typeface="+mn-lt"/>
                      </a:endParaRPr>
                    </a:p>
                  </a:txBody>
                  <a:tcPr anchor="ctr"/>
                </a:tc>
                <a:tc>
                  <a:txBody>
                    <a:bodyPr/>
                    <a:lstStyle/>
                    <a:p>
                      <a:pPr algn="ctr"/>
                      <a:r>
                        <a:rPr lang="en-US" sz="1800" b="0" i="0" kern="1200" noProof="0" dirty="0">
                          <a:solidFill>
                            <a:schemeClr val="tx1"/>
                          </a:solidFill>
                          <a:effectLst/>
                          <a:latin typeface="+mn-lt"/>
                          <a:ea typeface="+mn-ea"/>
                          <a:cs typeface="+mn-cs"/>
                        </a:rPr>
                        <a:t>Moderate</a:t>
                      </a:r>
                      <a:endParaRPr lang="en-US" noProof="0" dirty="0">
                        <a:latin typeface="+mn-lt"/>
                      </a:endParaRPr>
                    </a:p>
                  </a:txBody>
                  <a:tcPr anchor="ctr"/>
                </a:tc>
                <a:tc>
                  <a:txBody>
                    <a:bodyPr/>
                    <a:lstStyle/>
                    <a:p>
                      <a:pPr algn="ctr"/>
                      <a:r>
                        <a:rPr lang="en-US" sz="1800" b="0" i="0" kern="1200" noProof="0" dirty="0">
                          <a:solidFill>
                            <a:schemeClr val="tx1"/>
                          </a:solidFill>
                          <a:effectLst/>
                          <a:latin typeface="+mn-lt"/>
                          <a:ea typeface="+mn-ea"/>
                          <a:cs typeface="+mn-cs"/>
                        </a:rPr>
                        <a:t>Moderate</a:t>
                      </a:r>
                      <a:endParaRPr lang="en-US" noProof="0" dirty="0">
                        <a:latin typeface="+mn-lt"/>
                      </a:endParaRPr>
                    </a:p>
                  </a:txBody>
                  <a:tcPr anchor="ctr"/>
                </a:tc>
                <a:tc>
                  <a:txBody>
                    <a:bodyPr/>
                    <a:lstStyle/>
                    <a:p>
                      <a:pPr algn="ctr"/>
                      <a:r>
                        <a:rPr lang="en-US" sz="1800" b="0" i="0" kern="1200" noProof="0" dirty="0">
                          <a:solidFill>
                            <a:schemeClr val="tx1"/>
                          </a:solidFill>
                          <a:effectLst/>
                          <a:latin typeface="+mn-lt"/>
                          <a:ea typeface="+mn-ea"/>
                          <a:cs typeface="+mn-cs"/>
                        </a:rPr>
                        <a:t>Moderate</a:t>
                      </a:r>
                      <a:endParaRPr lang="en-US" b="1" noProof="0" dirty="0">
                        <a:latin typeface="+mn-lt"/>
                      </a:endParaRPr>
                    </a:p>
                  </a:txBody>
                  <a:tcPr anchor="ctr"/>
                </a:tc>
                <a:extLst>
                  <a:ext uri="{0D108BD9-81ED-4DB2-BD59-A6C34878D82A}">
                    <a16:rowId xmlns:a16="http://schemas.microsoft.com/office/drawing/2014/main" val="993961433"/>
                  </a:ext>
                </a:extLst>
              </a:tr>
              <a:tr h="567677">
                <a:tc>
                  <a:txBody>
                    <a:bodyPr/>
                    <a:lstStyle/>
                    <a:p>
                      <a:pPr algn="l"/>
                      <a:r>
                        <a:rPr lang="en-US" b="0" noProof="0" dirty="0">
                          <a:effectLst/>
                          <a:latin typeface="+mn-lt"/>
                        </a:rPr>
                        <a:t>Overfitting</a:t>
                      </a:r>
                    </a:p>
                  </a:txBody>
                  <a:tcPr marL="121920" marR="121920" marT="121920" marB="121920" anchor="ctr"/>
                </a:tc>
                <a:tc>
                  <a:txBody>
                    <a:bodyPr/>
                    <a:lstStyle/>
                    <a:p>
                      <a:pPr algn="ctr"/>
                      <a:r>
                        <a:rPr lang="en-US" sz="1800" b="0" i="0" kern="1200" noProof="0" dirty="0">
                          <a:solidFill>
                            <a:schemeClr val="tx1"/>
                          </a:solidFill>
                          <a:effectLst/>
                          <a:latin typeface="+mn-lt"/>
                          <a:ea typeface="+mn-ea"/>
                          <a:cs typeface="+mn-cs"/>
                        </a:rPr>
                        <a:t>High</a:t>
                      </a:r>
                      <a:endParaRPr lang="en-US" noProof="0" dirty="0">
                        <a:latin typeface="+mn-lt"/>
                      </a:endParaRPr>
                    </a:p>
                  </a:txBody>
                  <a:tcPr anchor="ctr"/>
                </a:tc>
                <a:tc>
                  <a:txBody>
                    <a:bodyPr/>
                    <a:lstStyle/>
                    <a:p>
                      <a:pPr algn="ctr"/>
                      <a:r>
                        <a:rPr lang="en-US" sz="1800" b="0" i="0" kern="1200" noProof="0" dirty="0">
                          <a:solidFill>
                            <a:schemeClr val="tx1"/>
                          </a:solidFill>
                          <a:effectLst/>
                          <a:latin typeface="+mn-lt"/>
                          <a:ea typeface="+mn-ea"/>
                          <a:cs typeface="+mn-cs"/>
                        </a:rPr>
                        <a:t>Low</a:t>
                      </a:r>
                      <a:endParaRPr lang="en-US" noProof="0" dirty="0">
                        <a:latin typeface="+mn-lt"/>
                      </a:endParaRPr>
                    </a:p>
                  </a:txBody>
                  <a:tcPr anchor="ctr"/>
                </a:tc>
                <a:tc>
                  <a:txBody>
                    <a:bodyPr/>
                    <a:lstStyle/>
                    <a:p>
                      <a:pPr algn="ctr"/>
                      <a:r>
                        <a:rPr lang="en-US" sz="1800" b="0" i="0" kern="1200" noProof="0" dirty="0">
                          <a:solidFill>
                            <a:schemeClr val="tx1"/>
                          </a:solidFill>
                          <a:effectLst/>
                          <a:latin typeface="+mn-lt"/>
                          <a:ea typeface="+mn-ea"/>
                          <a:cs typeface="+mn-cs"/>
                        </a:rPr>
                        <a:t>Low</a:t>
                      </a:r>
                      <a:endParaRPr lang="en-US" noProof="0" dirty="0">
                        <a:latin typeface="+mn-lt"/>
                      </a:endParaRPr>
                    </a:p>
                  </a:txBody>
                  <a:tcPr anchor="ctr"/>
                </a:tc>
                <a:extLst>
                  <a:ext uri="{0D108BD9-81ED-4DB2-BD59-A6C34878D82A}">
                    <a16:rowId xmlns:a16="http://schemas.microsoft.com/office/drawing/2014/main" val="3881184292"/>
                  </a:ext>
                </a:extLst>
              </a:tr>
              <a:tr h="406279">
                <a:tc>
                  <a:txBody>
                    <a:bodyPr/>
                    <a:lstStyle/>
                    <a:p>
                      <a:pPr algn="l"/>
                      <a:r>
                        <a:rPr lang="en-US" sz="1800" b="0" i="0" kern="1200" noProof="0" dirty="0">
                          <a:solidFill>
                            <a:schemeClr val="tx1"/>
                          </a:solidFill>
                          <a:effectLst/>
                          <a:latin typeface="+mn-lt"/>
                          <a:ea typeface="+mn-ea"/>
                          <a:cs typeface="+mn-cs"/>
                        </a:rPr>
                        <a:t>Interpretability</a:t>
                      </a:r>
                      <a:endParaRPr lang="en-US" noProof="0" dirty="0">
                        <a:latin typeface="+mn-lt"/>
                      </a:endParaRPr>
                    </a:p>
                  </a:txBody>
                  <a:tcPr anchor="ctr"/>
                </a:tc>
                <a:tc>
                  <a:txBody>
                    <a:bodyPr/>
                    <a:lstStyle/>
                    <a:p>
                      <a:pPr algn="ctr"/>
                      <a:r>
                        <a:rPr lang="en-US" sz="1800" b="0" i="0" kern="1200" noProof="0" dirty="0">
                          <a:solidFill>
                            <a:schemeClr val="tx1"/>
                          </a:solidFill>
                          <a:effectLst/>
                          <a:latin typeface="+mn-lt"/>
                          <a:ea typeface="+mn-ea"/>
                          <a:cs typeface="+mn-cs"/>
                        </a:rPr>
                        <a:t>High</a:t>
                      </a:r>
                      <a:endParaRPr lang="en-US" noProof="0" dirty="0">
                        <a:latin typeface="+mn-lt"/>
                      </a:endParaRPr>
                    </a:p>
                  </a:txBody>
                  <a:tcPr anchor="ctr"/>
                </a:tc>
                <a:tc>
                  <a:txBody>
                    <a:bodyPr/>
                    <a:lstStyle/>
                    <a:p>
                      <a:pPr algn="ctr"/>
                      <a:r>
                        <a:rPr lang="en-US" sz="1800" b="0" i="0" kern="1200" noProof="0" dirty="0">
                          <a:solidFill>
                            <a:schemeClr val="tx1"/>
                          </a:solidFill>
                          <a:effectLst/>
                          <a:latin typeface="+mn-lt"/>
                          <a:ea typeface="+mn-ea"/>
                          <a:cs typeface="+mn-cs"/>
                        </a:rPr>
                        <a:t>High</a:t>
                      </a:r>
                      <a:endParaRPr lang="en-US" noProof="0" dirty="0">
                        <a:latin typeface="+mn-lt"/>
                      </a:endParaRPr>
                    </a:p>
                  </a:txBody>
                  <a:tcPr anchor="ctr"/>
                </a:tc>
                <a:tc>
                  <a:txBody>
                    <a:bodyPr/>
                    <a:lstStyle/>
                    <a:p>
                      <a:pPr algn="ctr"/>
                      <a:r>
                        <a:rPr lang="en-US" sz="1800" b="0" i="0" kern="1200" noProof="0" dirty="0">
                          <a:solidFill>
                            <a:schemeClr val="tx1"/>
                          </a:solidFill>
                          <a:effectLst/>
                          <a:latin typeface="+mn-lt"/>
                          <a:ea typeface="+mn-ea"/>
                          <a:cs typeface="+mn-cs"/>
                        </a:rPr>
                        <a:t>High</a:t>
                      </a:r>
                      <a:endParaRPr lang="en-US" noProof="0" dirty="0">
                        <a:latin typeface="+mn-lt"/>
                      </a:endParaRPr>
                    </a:p>
                  </a:txBody>
                  <a:tcPr anchor="ctr"/>
                </a:tc>
                <a:extLst>
                  <a:ext uri="{0D108BD9-81ED-4DB2-BD59-A6C34878D82A}">
                    <a16:rowId xmlns:a16="http://schemas.microsoft.com/office/drawing/2014/main" val="2260929113"/>
                  </a:ext>
                </a:extLst>
              </a:tr>
              <a:tr h="567677">
                <a:tc>
                  <a:txBody>
                    <a:bodyPr/>
                    <a:lstStyle/>
                    <a:p>
                      <a:pPr algn="l"/>
                      <a:r>
                        <a:rPr lang="en-US" b="0" noProof="0" dirty="0">
                          <a:effectLst/>
                          <a:latin typeface="+mn-lt"/>
                        </a:rPr>
                        <a:t>Data preprocessing</a:t>
                      </a:r>
                    </a:p>
                  </a:txBody>
                  <a:tcPr marL="121920" marR="121920" marT="121920" marB="121920" anchor="ctr"/>
                </a:tc>
                <a:tc>
                  <a:txBody>
                    <a:bodyPr/>
                    <a:lstStyle/>
                    <a:p>
                      <a:pPr algn="ctr"/>
                      <a:r>
                        <a:rPr lang="en-US" sz="1800" b="0" i="0" kern="1200" noProof="0" dirty="0">
                          <a:solidFill>
                            <a:schemeClr val="tx1"/>
                          </a:solidFill>
                          <a:effectLst/>
                          <a:latin typeface="+mn-lt"/>
                          <a:ea typeface="+mn-ea"/>
                          <a:cs typeface="+mn-cs"/>
                        </a:rPr>
                        <a:t>Low</a:t>
                      </a:r>
                      <a:endParaRPr lang="en-US" noProof="0" dirty="0">
                        <a:latin typeface="+mn-lt"/>
                      </a:endParaRPr>
                    </a:p>
                  </a:txBody>
                  <a:tcPr anchor="ctr"/>
                </a:tc>
                <a:tc>
                  <a:txBody>
                    <a:bodyPr/>
                    <a:lstStyle/>
                    <a:p>
                      <a:pPr algn="ctr"/>
                      <a:r>
                        <a:rPr lang="en-US" sz="1800" b="0" i="0" kern="1200" noProof="0" dirty="0">
                          <a:solidFill>
                            <a:schemeClr val="tx1"/>
                          </a:solidFill>
                          <a:effectLst/>
                          <a:latin typeface="+mn-lt"/>
                          <a:ea typeface="+mn-ea"/>
                          <a:cs typeface="+mn-cs"/>
                        </a:rPr>
                        <a:t>Moderate</a:t>
                      </a:r>
                      <a:endParaRPr lang="en-US" noProof="0" dirty="0">
                        <a:latin typeface="+mn-lt"/>
                      </a:endParaRPr>
                    </a:p>
                  </a:txBody>
                  <a:tcPr anchor="ctr"/>
                </a:tc>
                <a:tc>
                  <a:txBody>
                    <a:bodyPr/>
                    <a:lstStyle/>
                    <a:p>
                      <a:pPr algn="ctr"/>
                      <a:r>
                        <a:rPr lang="en-US" sz="1800" b="0" i="0" kern="1200" noProof="0" dirty="0">
                          <a:solidFill>
                            <a:schemeClr val="tx1"/>
                          </a:solidFill>
                          <a:effectLst/>
                          <a:latin typeface="+mn-lt"/>
                          <a:ea typeface="+mn-ea"/>
                          <a:cs typeface="+mn-cs"/>
                        </a:rPr>
                        <a:t>Low</a:t>
                      </a:r>
                      <a:endParaRPr lang="en-US" noProof="0" dirty="0">
                        <a:latin typeface="+mn-lt"/>
                      </a:endParaRPr>
                    </a:p>
                  </a:txBody>
                  <a:tcPr anchor="ctr"/>
                </a:tc>
                <a:extLst>
                  <a:ext uri="{0D108BD9-81ED-4DB2-BD59-A6C34878D82A}">
                    <a16:rowId xmlns:a16="http://schemas.microsoft.com/office/drawing/2014/main" val="2449872938"/>
                  </a:ext>
                </a:extLst>
              </a:tr>
              <a:tr h="567677">
                <a:tc>
                  <a:txBody>
                    <a:bodyPr/>
                    <a:lstStyle/>
                    <a:p>
                      <a:pPr algn="l"/>
                      <a:r>
                        <a:rPr lang="en-US" b="0" noProof="0" dirty="0">
                          <a:effectLst/>
                          <a:latin typeface="+mn-lt"/>
                        </a:rPr>
                        <a:t>Computational cost</a:t>
                      </a:r>
                    </a:p>
                  </a:txBody>
                  <a:tcPr marL="121920" marR="121920" marT="121920" marB="121920" anchor="ctr"/>
                </a:tc>
                <a:tc>
                  <a:txBody>
                    <a:bodyPr/>
                    <a:lstStyle/>
                    <a:p>
                      <a:pPr algn="ctr"/>
                      <a:r>
                        <a:rPr lang="en-US" sz="1800" b="0" i="0" kern="1200" noProof="0" dirty="0">
                          <a:solidFill>
                            <a:schemeClr val="tx1"/>
                          </a:solidFill>
                          <a:effectLst/>
                          <a:latin typeface="+mn-lt"/>
                          <a:ea typeface="+mn-ea"/>
                          <a:cs typeface="+mn-cs"/>
                        </a:rPr>
                        <a:t>Low</a:t>
                      </a:r>
                      <a:endParaRPr lang="en-US" noProof="0" dirty="0">
                        <a:latin typeface="+mn-lt"/>
                      </a:endParaRPr>
                    </a:p>
                  </a:txBody>
                  <a:tcPr anchor="ctr"/>
                </a:tc>
                <a:tc>
                  <a:txBody>
                    <a:bodyPr/>
                    <a:lstStyle/>
                    <a:p>
                      <a:pPr algn="ctr"/>
                      <a:r>
                        <a:rPr lang="en-US" sz="1800" b="0" i="0" kern="1200" noProof="0" dirty="0">
                          <a:solidFill>
                            <a:schemeClr val="tx1"/>
                          </a:solidFill>
                          <a:effectLst/>
                          <a:latin typeface="+mn-lt"/>
                          <a:ea typeface="+mn-ea"/>
                          <a:cs typeface="+mn-cs"/>
                        </a:rPr>
                        <a:t>Low</a:t>
                      </a:r>
                      <a:endParaRPr lang="en-US" noProof="0" dirty="0">
                        <a:latin typeface="+mn-lt"/>
                      </a:endParaRPr>
                    </a:p>
                  </a:txBody>
                  <a:tcPr anchor="ctr"/>
                </a:tc>
                <a:tc>
                  <a:txBody>
                    <a:bodyPr/>
                    <a:lstStyle/>
                    <a:p>
                      <a:pPr algn="ctr"/>
                      <a:r>
                        <a:rPr lang="en-US" sz="1800" b="0" i="0" kern="1200" noProof="0" dirty="0">
                          <a:solidFill>
                            <a:schemeClr val="tx1"/>
                          </a:solidFill>
                          <a:effectLst/>
                          <a:latin typeface="+mn-lt"/>
                          <a:ea typeface="+mn-ea"/>
                          <a:cs typeface="+mn-cs"/>
                        </a:rPr>
                        <a:t>Low</a:t>
                      </a:r>
                      <a:endParaRPr lang="en-US" noProof="0" dirty="0">
                        <a:latin typeface="+mn-lt"/>
                      </a:endParaRPr>
                    </a:p>
                  </a:txBody>
                  <a:tcPr anchor="ctr"/>
                </a:tc>
                <a:extLst>
                  <a:ext uri="{0D108BD9-81ED-4DB2-BD59-A6C34878D82A}">
                    <a16:rowId xmlns:a16="http://schemas.microsoft.com/office/drawing/2014/main" val="890343475"/>
                  </a:ext>
                </a:extLst>
              </a:tr>
              <a:tr h="406279">
                <a:tc>
                  <a:txBody>
                    <a:bodyPr/>
                    <a:lstStyle/>
                    <a:p>
                      <a:pPr algn="l"/>
                      <a:r>
                        <a:rPr lang="en-US" sz="1800" b="0" i="0" kern="1200" noProof="0" dirty="0">
                          <a:solidFill>
                            <a:schemeClr val="tx1"/>
                          </a:solidFill>
                          <a:effectLst/>
                          <a:latin typeface="+mn-lt"/>
                          <a:ea typeface="+mn-ea"/>
                          <a:cs typeface="+mn-cs"/>
                        </a:rPr>
                        <a:t>Non-linear relationships</a:t>
                      </a:r>
                      <a:endParaRPr lang="en-US" noProof="0" dirty="0">
                        <a:latin typeface="+mn-lt"/>
                      </a:endParaRPr>
                    </a:p>
                  </a:txBody>
                  <a:tcPr anchor="ctr"/>
                </a:tc>
                <a:tc>
                  <a:txBody>
                    <a:bodyPr/>
                    <a:lstStyle/>
                    <a:p>
                      <a:pPr algn="ctr"/>
                      <a:r>
                        <a:rPr lang="en-US" sz="1800" b="0" i="0" kern="1200" noProof="0" dirty="0">
                          <a:solidFill>
                            <a:schemeClr val="tx1"/>
                          </a:solidFill>
                          <a:effectLst/>
                          <a:latin typeface="+mn-lt"/>
                          <a:ea typeface="+mn-ea"/>
                          <a:cs typeface="+mn-cs"/>
                        </a:rPr>
                        <a:t>Yes</a:t>
                      </a:r>
                      <a:endParaRPr lang="en-US" noProof="0" dirty="0">
                        <a:latin typeface="+mn-lt"/>
                      </a:endParaRPr>
                    </a:p>
                  </a:txBody>
                  <a:tcPr anchor="ctr"/>
                </a:tc>
                <a:tc>
                  <a:txBody>
                    <a:bodyPr/>
                    <a:lstStyle/>
                    <a:p>
                      <a:pPr algn="ctr"/>
                      <a:r>
                        <a:rPr lang="en-US" sz="1800" b="0" i="0" kern="1200" noProof="0" dirty="0">
                          <a:solidFill>
                            <a:schemeClr val="tx1"/>
                          </a:solidFill>
                          <a:effectLst/>
                          <a:latin typeface="+mn-lt"/>
                          <a:ea typeface="+mn-ea"/>
                          <a:cs typeface="+mn-cs"/>
                        </a:rPr>
                        <a:t>No</a:t>
                      </a:r>
                      <a:endParaRPr lang="en-US" noProof="0" dirty="0">
                        <a:latin typeface="+mn-lt"/>
                      </a:endParaRPr>
                    </a:p>
                  </a:txBody>
                  <a:tcPr anchor="ctr"/>
                </a:tc>
                <a:tc>
                  <a:txBody>
                    <a:bodyPr/>
                    <a:lstStyle/>
                    <a:p>
                      <a:pPr algn="ctr"/>
                      <a:r>
                        <a:rPr lang="en-US" sz="1800" b="0" i="0" kern="1200" noProof="0" dirty="0">
                          <a:solidFill>
                            <a:schemeClr val="tx1"/>
                          </a:solidFill>
                          <a:effectLst/>
                          <a:latin typeface="+mn-lt"/>
                          <a:ea typeface="+mn-ea"/>
                          <a:cs typeface="+mn-cs"/>
                        </a:rPr>
                        <a:t>No</a:t>
                      </a:r>
                      <a:endParaRPr lang="en-US" noProof="0" dirty="0">
                        <a:latin typeface="+mn-lt"/>
                      </a:endParaRPr>
                    </a:p>
                  </a:txBody>
                  <a:tcPr anchor="ctr"/>
                </a:tc>
                <a:extLst>
                  <a:ext uri="{0D108BD9-81ED-4DB2-BD59-A6C34878D82A}">
                    <a16:rowId xmlns:a16="http://schemas.microsoft.com/office/drawing/2014/main" val="3649340568"/>
                  </a:ext>
                </a:extLst>
              </a:tr>
            </a:tbl>
          </a:graphicData>
        </a:graphic>
      </p:graphicFrame>
    </p:spTree>
    <p:extLst>
      <p:ext uri="{BB962C8B-B14F-4D97-AF65-F5344CB8AC3E}">
        <p14:creationId xmlns:p14="http://schemas.microsoft.com/office/powerpoint/2010/main" val="9964579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a:xfrm>
            <a:off x="1039652" y="970494"/>
            <a:ext cx="10112695" cy="921254"/>
          </a:xfrm>
        </p:spPr>
        <p:txBody>
          <a:bodyPr>
            <a:normAutofit fontScale="90000"/>
          </a:bodyPr>
          <a:lstStyle/>
          <a:p>
            <a:r>
              <a:rPr lang="en-US" b="1" dirty="0"/>
              <a:t>Model Evaluation</a:t>
            </a:r>
            <a:r>
              <a:rPr lang="tr-TR" b="1" dirty="0"/>
              <a:t> </a:t>
            </a:r>
            <a:r>
              <a:rPr lang="tr-TR" b="1" dirty="0" err="1"/>
              <a:t>and</a:t>
            </a:r>
            <a:r>
              <a:rPr lang="tr-TR" b="1" dirty="0"/>
              <a:t> </a:t>
            </a:r>
            <a:r>
              <a:rPr lang="en-US" b="1" dirty="0"/>
              <a:t>Hyperparameter Tuning</a:t>
            </a:r>
            <a:endParaRPr lang="tr-TR" dirty="0"/>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p:txBody>
          <a:bodyPr>
            <a:normAutofit/>
          </a:bodyPr>
          <a:lstStyle/>
          <a:p>
            <a:pPr>
              <a:buFont typeface="Arial" panose="020B0604020202020204" pitchFamily="34" charset="0"/>
              <a:buChar char="•"/>
            </a:pPr>
            <a:r>
              <a:rPr lang="en-US" b="1" dirty="0"/>
              <a:t>Evaluation metrics and visualizations</a:t>
            </a:r>
          </a:p>
          <a:p>
            <a:pPr>
              <a:buFont typeface="Arial" panose="020B0604020202020204" pitchFamily="34" charset="0"/>
              <a:buChar char="•"/>
            </a:pPr>
            <a:endParaRPr lang="en-US" sz="2400" dirty="0"/>
          </a:p>
          <a:p>
            <a:pPr algn="l">
              <a:buFont typeface="Arial" panose="020B0604020202020204" pitchFamily="34" charset="0"/>
              <a:buChar char="•"/>
            </a:pPr>
            <a:r>
              <a:rPr lang="en-US" b="1" i="0" dirty="0">
                <a:effectLst/>
              </a:rPr>
              <a:t>Evaluation Metrics:</a:t>
            </a:r>
            <a:endParaRPr lang="en-US" b="0" i="0" dirty="0">
              <a:effectLst/>
            </a:endParaRPr>
          </a:p>
          <a:p>
            <a:pPr marL="742950" lvl="1" indent="-285750" algn="l">
              <a:buFont typeface="Arial" panose="020B0604020202020204" pitchFamily="34" charset="0"/>
              <a:buChar char="•"/>
            </a:pPr>
            <a:r>
              <a:rPr lang="en-US" b="0" i="0" dirty="0">
                <a:effectLst/>
              </a:rPr>
              <a:t>Accuracy, Precision, Recall, and F1 Score.</a:t>
            </a:r>
          </a:p>
          <a:p>
            <a:pPr algn="l">
              <a:buFont typeface="Arial" panose="020B0604020202020204" pitchFamily="34" charset="0"/>
              <a:buChar char="•"/>
            </a:pPr>
            <a:r>
              <a:rPr lang="en-US" b="1" i="0" dirty="0">
                <a:effectLst/>
              </a:rPr>
              <a:t>Visualizations:</a:t>
            </a:r>
            <a:endParaRPr lang="en-US" b="0" i="0" dirty="0">
              <a:effectLst/>
            </a:endParaRPr>
          </a:p>
          <a:p>
            <a:pPr marL="742950" lvl="1" indent="-285750" algn="l">
              <a:buFont typeface="Arial" panose="020B0604020202020204" pitchFamily="34" charset="0"/>
              <a:buChar char="•"/>
            </a:pPr>
            <a:r>
              <a:rPr lang="en-US" b="0" i="0" dirty="0">
                <a:effectLst/>
              </a:rPr>
              <a:t>Confusion Matrix.</a:t>
            </a:r>
          </a:p>
          <a:p>
            <a:pPr>
              <a:buFont typeface="Arial" panose="020B0604020202020204" pitchFamily="34" charset="0"/>
              <a:buChar char="•"/>
            </a:pPr>
            <a:endParaRPr lang="en-US" sz="2400" dirty="0"/>
          </a:p>
          <a:p>
            <a:endParaRPr lang="en-US" sz="2800" b="1" i="0" u="none" strike="noStrike" kern="1200" noProof="0" dirty="0">
              <a:solidFill>
                <a:srgbClr val="FFFFFF"/>
              </a:solidFill>
              <a:latin typeface="Calibri"/>
              <a:ea typeface="+mn-ea"/>
              <a:cs typeface="+mn-cs"/>
            </a:endParaRPr>
          </a:p>
          <a:p>
            <a:endParaRPr lang="tr-TR" dirty="0"/>
          </a:p>
        </p:txBody>
      </p:sp>
      <p:sp>
        <p:nvSpPr>
          <p:cNvPr id="5" name="TextBox 4">
            <a:extLst>
              <a:ext uri="{FF2B5EF4-FFF2-40B4-BE49-F238E27FC236}">
                <a16:creationId xmlns:a16="http://schemas.microsoft.com/office/drawing/2014/main" id="{218E6C4B-A3C8-95B2-C55E-315D15F0D182}"/>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pic>
        <p:nvPicPr>
          <p:cNvPr id="6" name="صورة 5" descr="صورة تحتوي على نص, لقطة شاشة, الخط, رسم بياني&#10;&#10;تم إنشاء الوصف تلقائياً">
            <a:extLst>
              <a:ext uri="{FF2B5EF4-FFF2-40B4-BE49-F238E27FC236}">
                <a16:creationId xmlns:a16="http://schemas.microsoft.com/office/drawing/2014/main" id="{808BAFBD-8DB6-028D-BB33-9B72DD3EF63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61427" y="4301324"/>
            <a:ext cx="3864741" cy="2447820"/>
          </a:xfrm>
          <a:prstGeom prst="rect">
            <a:avLst/>
          </a:prstGeom>
        </p:spPr>
      </p:pic>
      <p:graphicFrame>
        <p:nvGraphicFramePr>
          <p:cNvPr id="7" name="جدول 6">
            <a:extLst>
              <a:ext uri="{FF2B5EF4-FFF2-40B4-BE49-F238E27FC236}">
                <a16:creationId xmlns:a16="http://schemas.microsoft.com/office/drawing/2014/main" id="{1C2BD244-843C-1FCF-1576-C5F2CF59763E}"/>
              </a:ext>
            </a:extLst>
          </p:cNvPr>
          <p:cNvGraphicFramePr>
            <a:graphicFrameLocks noGrp="1"/>
          </p:cNvGraphicFramePr>
          <p:nvPr>
            <p:extLst>
              <p:ext uri="{D42A27DB-BD31-4B8C-83A1-F6EECF244321}">
                <p14:modId xmlns:p14="http://schemas.microsoft.com/office/powerpoint/2010/main" val="1387669697"/>
              </p:ext>
            </p:extLst>
          </p:nvPr>
        </p:nvGraphicFramePr>
        <p:xfrm>
          <a:off x="8161428" y="1776276"/>
          <a:ext cx="3864742" cy="2315814"/>
        </p:xfrm>
        <a:graphic>
          <a:graphicData uri="http://schemas.openxmlformats.org/drawingml/2006/table">
            <a:tbl>
              <a:tblPr firstRow="1" bandRow="1">
                <a:tableStyleId>{5DA37D80-6434-44D0-A028-1B22A696006F}</a:tableStyleId>
              </a:tblPr>
              <a:tblGrid>
                <a:gridCol w="951060">
                  <a:extLst>
                    <a:ext uri="{9D8B030D-6E8A-4147-A177-3AD203B41FA5}">
                      <a16:colId xmlns:a16="http://schemas.microsoft.com/office/drawing/2014/main" val="2662864343"/>
                    </a:ext>
                  </a:extLst>
                </a:gridCol>
                <a:gridCol w="836566">
                  <a:extLst>
                    <a:ext uri="{9D8B030D-6E8A-4147-A177-3AD203B41FA5}">
                      <a16:colId xmlns:a16="http://schemas.microsoft.com/office/drawing/2014/main" val="2241526480"/>
                    </a:ext>
                  </a:extLst>
                </a:gridCol>
                <a:gridCol w="584526">
                  <a:extLst>
                    <a:ext uri="{9D8B030D-6E8A-4147-A177-3AD203B41FA5}">
                      <a16:colId xmlns:a16="http://schemas.microsoft.com/office/drawing/2014/main" val="271659825"/>
                    </a:ext>
                  </a:extLst>
                </a:gridCol>
                <a:gridCol w="779369">
                  <a:extLst>
                    <a:ext uri="{9D8B030D-6E8A-4147-A177-3AD203B41FA5}">
                      <a16:colId xmlns:a16="http://schemas.microsoft.com/office/drawing/2014/main" val="2109386264"/>
                    </a:ext>
                  </a:extLst>
                </a:gridCol>
                <a:gridCol w="713221">
                  <a:extLst>
                    <a:ext uri="{9D8B030D-6E8A-4147-A177-3AD203B41FA5}">
                      <a16:colId xmlns:a16="http://schemas.microsoft.com/office/drawing/2014/main" val="3529989134"/>
                    </a:ext>
                  </a:extLst>
                </a:gridCol>
              </a:tblGrid>
              <a:tr h="404600">
                <a:tc>
                  <a:txBody>
                    <a:bodyPr/>
                    <a:lstStyle/>
                    <a:p>
                      <a:pPr algn="ctr"/>
                      <a:endParaRPr lang="tr-TR" sz="1200" dirty="0"/>
                    </a:p>
                  </a:txBody>
                  <a:tcPr anchor="ctr"/>
                </a:tc>
                <a:tc>
                  <a:txBody>
                    <a:bodyPr/>
                    <a:lstStyle/>
                    <a:p>
                      <a:pPr algn="ctr"/>
                      <a:r>
                        <a:rPr lang="en-US" sz="1200" b="1" kern="1200" dirty="0">
                          <a:solidFill>
                            <a:schemeClr val="lt1"/>
                          </a:solidFill>
                          <a:effectLst/>
                        </a:rPr>
                        <a:t>Precision</a:t>
                      </a:r>
                      <a:endParaRPr lang="tr-TR" sz="1200" dirty="0"/>
                    </a:p>
                  </a:txBody>
                  <a:tcPr anchor="ctr"/>
                </a:tc>
                <a:tc>
                  <a:txBody>
                    <a:bodyPr/>
                    <a:lstStyle/>
                    <a:p>
                      <a:pPr algn="ctr"/>
                      <a:r>
                        <a:rPr lang="en-US" sz="1200" b="1" kern="1200" dirty="0">
                          <a:solidFill>
                            <a:schemeClr val="lt1"/>
                          </a:solidFill>
                          <a:effectLst/>
                        </a:rPr>
                        <a:t>Recall</a:t>
                      </a:r>
                      <a:endParaRPr lang="tr-TR" sz="1200" dirty="0"/>
                    </a:p>
                  </a:txBody>
                  <a:tcPr anchor="ctr"/>
                </a:tc>
                <a:tc>
                  <a:txBody>
                    <a:bodyPr/>
                    <a:lstStyle/>
                    <a:p>
                      <a:pPr algn="ctr"/>
                      <a:r>
                        <a:rPr lang="en-US" sz="1200" b="1" kern="1200" dirty="0">
                          <a:solidFill>
                            <a:schemeClr val="lt1"/>
                          </a:solidFill>
                          <a:effectLst/>
                        </a:rPr>
                        <a:t>F1-score</a:t>
                      </a:r>
                      <a:endParaRPr lang="tr-TR" sz="1200" dirty="0"/>
                    </a:p>
                  </a:txBody>
                  <a:tcPr anchor="ctr"/>
                </a:tc>
                <a:tc>
                  <a:txBody>
                    <a:bodyPr/>
                    <a:lstStyle/>
                    <a:p>
                      <a:pPr algn="ctr"/>
                      <a:r>
                        <a:rPr lang="en-US" sz="1200" b="1" kern="1200" dirty="0">
                          <a:solidFill>
                            <a:schemeClr val="lt1"/>
                          </a:solidFill>
                          <a:effectLst/>
                        </a:rPr>
                        <a:t>Support</a:t>
                      </a:r>
                      <a:endParaRPr lang="tr-TR" sz="1200" dirty="0"/>
                    </a:p>
                  </a:txBody>
                  <a:tcPr anchor="ctr"/>
                </a:tc>
                <a:extLst>
                  <a:ext uri="{0D108BD9-81ED-4DB2-BD59-A6C34878D82A}">
                    <a16:rowId xmlns:a16="http://schemas.microsoft.com/office/drawing/2014/main" val="3862764084"/>
                  </a:ext>
                </a:extLst>
              </a:tr>
              <a:tr h="231200">
                <a:tc>
                  <a:txBody>
                    <a:bodyPr/>
                    <a:lstStyle/>
                    <a:p>
                      <a:pPr algn="ctr"/>
                      <a:r>
                        <a:rPr lang="en-US" sz="1200" kern="1200" dirty="0">
                          <a:solidFill>
                            <a:schemeClr val="dk1"/>
                          </a:solidFill>
                          <a:effectLst/>
                        </a:rPr>
                        <a:t>positive</a:t>
                      </a:r>
                      <a:endParaRPr lang="tr-TR" sz="1200" dirty="0"/>
                    </a:p>
                  </a:txBody>
                  <a:tcPr anchor="ctr"/>
                </a:tc>
                <a:tc>
                  <a:txBody>
                    <a:bodyPr/>
                    <a:lstStyle/>
                    <a:p>
                      <a:pPr algn="ctr"/>
                      <a:endParaRPr lang="tr-TR" sz="1200" dirty="0"/>
                    </a:p>
                  </a:txBody>
                  <a:tcPr anchor="ctr"/>
                </a:tc>
                <a:tc>
                  <a:txBody>
                    <a:bodyPr/>
                    <a:lstStyle/>
                    <a:p>
                      <a:pPr algn="ctr"/>
                      <a:endParaRPr lang="tr-TR" sz="1200" dirty="0"/>
                    </a:p>
                  </a:txBody>
                  <a:tcPr anchor="ctr"/>
                </a:tc>
                <a:tc>
                  <a:txBody>
                    <a:bodyPr/>
                    <a:lstStyle/>
                    <a:p>
                      <a:pPr algn="ctr"/>
                      <a:endParaRPr lang="tr-TR" sz="1200" dirty="0"/>
                    </a:p>
                  </a:txBody>
                  <a:tcPr anchor="ctr"/>
                </a:tc>
                <a:tc>
                  <a:txBody>
                    <a:bodyPr/>
                    <a:lstStyle/>
                    <a:p>
                      <a:pPr algn="ctr"/>
                      <a:endParaRPr lang="tr-TR" sz="1200" dirty="0"/>
                    </a:p>
                  </a:txBody>
                  <a:tcPr anchor="ctr"/>
                </a:tc>
                <a:extLst>
                  <a:ext uri="{0D108BD9-81ED-4DB2-BD59-A6C34878D82A}">
                    <a16:rowId xmlns:a16="http://schemas.microsoft.com/office/drawing/2014/main" val="2622690525"/>
                  </a:ext>
                </a:extLst>
              </a:tr>
              <a:tr h="231200">
                <a:tc>
                  <a:txBody>
                    <a:bodyPr/>
                    <a:lstStyle/>
                    <a:p>
                      <a:pPr algn="ctr"/>
                      <a:r>
                        <a:rPr lang="en-US" sz="1200" kern="1200" dirty="0">
                          <a:solidFill>
                            <a:schemeClr val="dk1"/>
                          </a:solidFill>
                          <a:effectLst/>
                        </a:rPr>
                        <a:t>negative</a:t>
                      </a:r>
                      <a:endParaRPr lang="tr-TR" sz="1200" dirty="0"/>
                    </a:p>
                  </a:txBody>
                  <a:tcPr anchor="ctr"/>
                </a:tc>
                <a:tc>
                  <a:txBody>
                    <a:bodyPr/>
                    <a:lstStyle/>
                    <a:p>
                      <a:pPr algn="ctr"/>
                      <a:endParaRPr lang="tr-TR" sz="1200" dirty="0"/>
                    </a:p>
                  </a:txBody>
                  <a:tcPr anchor="ctr"/>
                </a:tc>
                <a:tc>
                  <a:txBody>
                    <a:bodyPr/>
                    <a:lstStyle/>
                    <a:p>
                      <a:pPr algn="ctr"/>
                      <a:endParaRPr lang="tr-TR" sz="1200" dirty="0"/>
                    </a:p>
                  </a:txBody>
                  <a:tcPr anchor="ctr"/>
                </a:tc>
                <a:tc>
                  <a:txBody>
                    <a:bodyPr/>
                    <a:lstStyle/>
                    <a:p>
                      <a:pPr algn="ctr"/>
                      <a:endParaRPr lang="tr-TR" sz="1200" dirty="0"/>
                    </a:p>
                  </a:txBody>
                  <a:tcPr anchor="ctr"/>
                </a:tc>
                <a:tc>
                  <a:txBody>
                    <a:bodyPr/>
                    <a:lstStyle/>
                    <a:p>
                      <a:pPr algn="ctr"/>
                      <a:endParaRPr lang="tr-TR" sz="1200" dirty="0"/>
                    </a:p>
                  </a:txBody>
                  <a:tcPr anchor="ctr"/>
                </a:tc>
                <a:extLst>
                  <a:ext uri="{0D108BD9-81ED-4DB2-BD59-A6C34878D82A}">
                    <a16:rowId xmlns:a16="http://schemas.microsoft.com/office/drawing/2014/main" val="1919389162"/>
                  </a:ext>
                </a:extLst>
              </a:tr>
              <a:tr h="231200">
                <a:tc>
                  <a:txBody>
                    <a:bodyPr/>
                    <a:lstStyle/>
                    <a:p>
                      <a:pPr algn="ctr"/>
                      <a:endParaRPr lang="tr-TR" sz="1200"/>
                    </a:p>
                  </a:txBody>
                  <a:tcPr anchor="ctr"/>
                </a:tc>
                <a:tc>
                  <a:txBody>
                    <a:bodyPr/>
                    <a:lstStyle/>
                    <a:p>
                      <a:pPr algn="ctr"/>
                      <a:endParaRPr lang="tr-TR" sz="1200" dirty="0"/>
                    </a:p>
                  </a:txBody>
                  <a:tcPr anchor="ctr"/>
                </a:tc>
                <a:tc>
                  <a:txBody>
                    <a:bodyPr/>
                    <a:lstStyle/>
                    <a:p>
                      <a:pPr algn="ctr"/>
                      <a:endParaRPr lang="tr-TR" sz="1200" dirty="0"/>
                    </a:p>
                  </a:txBody>
                  <a:tcPr anchor="ctr"/>
                </a:tc>
                <a:tc>
                  <a:txBody>
                    <a:bodyPr/>
                    <a:lstStyle/>
                    <a:p>
                      <a:pPr algn="ctr"/>
                      <a:endParaRPr lang="tr-TR" sz="1200" dirty="0"/>
                    </a:p>
                  </a:txBody>
                  <a:tcPr anchor="ctr"/>
                </a:tc>
                <a:tc>
                  <a:txBody>
                    <a:bodyPr/>
                    <a:lstStyle/>
                    <a:p>
                      <a:pPr algn="ctr"/>
                      <a:endParaRPr lang="tr-TR" sz="1200" dirty="0"/>
                    </a:p>
                  </a:txBody>
                  <a:tcPr anchor="ctr"/>
                </a:tc>
                <a:extLst>
                  <a:ext uri="{0D108BD9-81ED-4DB2-BD59-A6C34878D82A}">
                    <a16:rowId xmlns:a16="http://schemas.microsoft.com/office/drawing/2014/main" val="2136108746"/>
                  </a:ext>
                </a:extLst>
              </a:tr>
              <a:tr h="315527">
                <a:tc>
                  <a:txBody>
                    <a:bodyPr/>
                    <a:lstStyle/>
                    <a:p>
                      <a:pPr algn="ctr"/>
                      <a:r>
                        <a:rPr lang="en-US" sz="1200" kern="1200" dirty="0">
                          <a:solidFill>
                            <a:schemeClr val="dk1"/>
                          </a:solidFill>
                          <a:effectLst/>
                        </a:rPr>
                        <a:t>Accuracy</a:t>
                      </a:r>
                      <a:endParaRPr lang="tr-TR" sz="1200" dirty="0"/>
                    </a:p>
                  </a:txBody>
                  <a:tcPr anchor="ctr"/>
                </a:tc>
                <a:tc>
                  <a:txBody>
                    <a:bodyPr/>
                    <a:lstStyle/>
                    <a:p>
                      <a:pPr algn="ctr"/>
                      <a:endParaRPr lang="tr-TR" sz="1200" dirty="0"/>
                    </a:p>
                  </a:txBody>
                  <a:tcPr anchor="ctr"/>
                </a:tc>
                <a:tc>
                  <a:txBody>
                    <a:bodyPr/>
                    <a:lstStyle/>
                    <a:p>
                      <a:pPr algn="ctr"/>
                      <a:endParaRPr lang="tr-TR" sz="1200" dirty="0"/>
                    </a:p>
                  </a:txBody>
                  <a:tcPr anchor="ctr"/>
                </a:tc>
                <a:tc>
                  <a:txBody>
                    <a:bodyPr/>
                    <a:lstStyle/>
                    <a:p>
                      <a:pPr algn="ctr"/>
                      <a:endParaRPr lang="tr-TR" sz="1200" dirty="0"/>
                    </a:p>
                  </a:txBody>
                  <a:tcPr anchor="ctr"/>
                </a:tc>
                <a:tc>
                  <a:txBody>
                    <a:bodyPr/>
                    <a:lstStyle/>
                    <a:p>
                      <a:pPr algn="ctr"/>
                      <a:endParaRPr lang="tr-TR" sz="1200" dirty="0"/>
                    </a:p>
                  </a:txBody>
                  <a:tcPr anchor="ctr"/>
                </a:tc>
                <a:extLst>
                  <a:ext uri="{0D108BD9-81ED-4DB2-BD59-A6C34878D82A}">
                    <a16:rowId xmlns:a16="http://schemas.microsoft.com/office/drawing/2014/main" val="4074572620"/>
                  </a:ext>
                </a:extLst>
              </a:tr>
              <a:tr h="315527">
                <a:tc>
                  <a:txBody>
                    <a:bodyPr/>
                    <a:lstStyle/>
                    <a:p>
                      <a:pPr algn="ctr"/>
                      <a:r>
                        <a:rPr lang="en-US" sz="1200" kern="1200" dirty="0">
                          <a:solidFill>
                            <a:schemeClr val="dk1"/>
                          </a:solidFill>
                          <a:effectLst/>
                        </a:rPr>
                        <a:t>Macro ang</a:t>
                      </a:r>
                      <a:endParaRPr lang="tr-TR" sz="1200" dirty="0"/>
                    </a:p>
                  </a:txBody>
                  <a:tcPr anchor="ctr"/>
                </a:tc>
                <a:tc>
                  <a:txBody>
                    <a:bodyPr/>
                    <a:lstStyle/>
                    <a:p>
                      <a:pPr algn="ctr"/>
                      <a:endParaRPr lang="tr-TR" sz="1200" dirty="0"/>
                    </a:p>
                  </a:txBody>
                  <a:tcPr anchor="ctr"/>
                </a:tc>
                <a:tc>
                  <a:txBody>
                    <a:bodyPr/>
                    <a:lstStyle/>
                    <a:p>
                      <a:pPr algn="ctr"/>
                      <a:endParaRPr lang="tr-TR" sz="1200" dirty="0"/>
                    </a:p>
                  </a:txBody>
                  <a:tcPr anchor="ctr"/>
                </a:tc>
                <a:tc>
                  <a:txBody>
                    <a:bodyPr/>
                    <a:lstStyle/>
                    <a:p>
                      <a:pPr algn="ctr"/>
                      <a:endParaRPr lang="tr-TR" sz="1200" dirty="0"/>
                    </a:p>
                  </a:txBody>
                  <a:tcPr anchor="ctr"/>
                </a:tc>
                <a:tc>
                  <a:txBody>
                    <a:bodyPr/>
                    <a:lstStyle/>
                    <a:p>
                      <a:pPr algn="ctr"/>
                      <a:endParaRPr lang="tr-TR" sz="1200" dirty="0"/>
                    </a:p>
                  </a:txBody>
                  <a:tcPr anchor="ctr"/>
                </a:tc>
                <a:extLst>
                  <a:ext uri="{0D108BD9-81ED-4DB2-BD59-A6C34878D82A}">
                    <a16:rowId xmlns:a16="http://schemas.microsoft.com/office/drawing/2014/main" val="1293587215"/>
                  </a:ext>
                </a:extLst>
              </a:tr>
              <a:tr h="363364">
                <a:tc>
                  <a:txBody>
                    <a:bodyPr/>
                    <a:lstStyle/>
                    <a:p>
                      <a:pPr algn="ctr"/>
                      <a:r>
                        <a:rPr lang="en-US" sz="1200" kern="1200" dirty="0">
                          <a:solidFill>
                            <a:schemeClr val="dk1"/>
                          </a:solidFill>
                          <a:effectLst/>
                        </a:rPr>
                        <a:t>Weighted avg</a:t>
                      </a:r>
                      <a:endParaRPr lang="tr-TR" sz="1200" dirty="0"/>
                    </a:p>
                  </a:txBody>
                  <a:tcPr anchor="ctr"/>
                </a:tc>
                <a:tc>
                  <a:txBody>
                    <a:bodyPr/>
                    <a:lstStyle/>
                    <a:p>
                      <a:pPr algn="ctr"/>
                      <a:endParaRPr lang="tr-TR" sz="1200" dirty="0"/>
                    </a:p>
                  </a:txBody>
                  <a:tcPr anchor="ctr"/>
                </a:tc>
                <a:tc>
                  <a:txBody>
                    <a:bodyPr/>
                    <a:lstStyle/>
                    <a:p>
                      <a:pPr algn="ctr"/>
                      <a:endParaRPr lang="tr-TR" sz="1200" dirty="0"/>
                    </a:p>
                  </a:txBody>
                  <a:tcPr anchor="ctr"/>
                </a:tc>
                <a:tc>
                  <a:txBody>
                    <a:bodyPr/>
                    <a:lstStyle/>
                    <a:p>
                      <a:pPr algn="ctr"/>
                      <a:endParaRPr lang="tr-TR" sz="1200" dirty="0"/>
                    </a:p>
                  </a:txBody>
                  <a:tcPr anchor="ctr"/>
                </a:tc>
                <a:tc>
                  <a:txBody>
                    <a:bodyPr/>
                    <a:lstStyle/>
                    <a:p>
                      <a:pPr algn="ctr"/>
                      <a:endParaRPr lang="tr-TR" sz="1200" dirty="0"/>
                    </a:p>
                  </a:txBody>
                  <a:tcPr anchor="ctr"/>
                </a:tc>
                <a:extLst>
                  <a:ext uri="{0D108BD9-81ED-4DB2-BD59-A6C34878D82A}">
                    <a16:rowId xmlns:a16="http://schemas.microsoft.com/office/drawing/2014/main" val="4227306659"/>
                  </a:ext>
                </a:extLst>
              </a:tr>
            </a:tbl>
          </a:graphicData>
        </a:graphic>
      </p:graphicFrame>
    </p:spTree>
    <p:extLst>
      <p:ext uri="{BB962C8B-B14F-4D97-AF65-F5344CB8AC3E}">
        <p14:creationId xmlns:p14="http://schemas.microsoft.com/office/powerpoint/2010/main" val="10734725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vert="horz" lIns="91440" tIns="45720" rIns="91440" bIns="45720" rtlCol="0" anchor="ctr">
            <a:normAutofit/>
          </a:bodyPr>
          <a:lstStyle/>
          <a:p>
            <a:r>
              <a:rPr lang="tr-TR" dirty="0"/>
              <a:t>Model</a:t>
            </a:r>
            <a:r>
              <a:rPr lang="en-US" dirty="0"/>
              <a:t>s</a:t>
            </a:r>
            <a:r>
              <a:rPr lang="tr-TR" dirty="0"/>
              <a:t> </a:t>
            </a:r>
            <a:r>
              <a:rPr lang="en-US" dirty="0"/>
              <a:t>Performance</a:t>
            </a:r>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p:txBody>
          <a:bodyPr>
            <a:normAutofit lnSpcReduction="10000"/>
          </a:bodyPr>
          <a:lstStyle/>
          <a:p>
            <a:pPr algn="l"/>
            <a:r>
              <a:rPr lang="en-US" b="1" i="0" dirty="0">
                <a:effectLst/>
              </a:rPr>
              <a:t>Model's Performance Overview</a:t>
            </a:r>
          </a:p>
          <a:p>
            <a:pPr algn="l">
              <a:buFont typeface="Arial" panose="020B0604020202020204" pitchFamily="34" charset="0"/>
              <a:buChar char="•"/>
            </a:pPr>
            <a:r>
              <a:rPr lang="en-US" b="1" i="0" dirty="0">
                <a:effectLst/>
              </a:rPr>
              <a:t>Decision Tree:</a:t>
            </a:r>
            <a:endParaRPr lang="en-US" b="0" i="0" dirty="0">
              <a:effectLst/>
            </a:endParaRPr>
          </a:p>
          <a:p>
            <a:pPr marL="742950" lvl="1" indent="-285750" algn="l">
              <a:buFont typeface="Arial" panose="020B0604020202020204" pitchFamily="34" charset="0"/>
              <a:buChar char="•"/>
            </a:pPr>
            <a:r>
              <a:rPr lang="en-US" b="0" i="0" dirty="0">
                <a:effectLst/>
              </a:rPr>
              <a:t>Testing Accuracy: 0.775</a:t>
            </a:r>
          </a:p>
          <a:p>
            <a:pPr marL="742950" lvl="1" indent="-285750" algn="l">
              <a:buFont typeface="Arial" panose="020B0604020202020204" pitchFamily="34" charset="0"/>
              <a:buChar char="•"/>
            </a:pPr>
            <a:r>
              <a:rPr lang="en-US" b="0" i="0" dirty="0">
                <a:effectLst/>
              </a:rPr>
              <a:t>Precision, Recall, and F1 Score metrics.</a:t>
            </a:r>
          </a:p>
          <a:p>
            <a:pPr algn="l">
              <a:buFont typeface="Arial" panose="020B0604020202020204" pitchFamily="34" charset="0"/>
              <a:buChar char="•"/>
            </a:pPr>
            <a:r>
              <a:rPr lang="en-US" b="1" i="0" dirty="0">
                <a:effectLst/>
              </a:rPr>
              <a:t>Logistic Regression:</a:t>
            </a:r>
            <a:endParaRPr lang="en-US" b="0" i="0" dirty="0">
              <a:effectLst/>
            </a:endParaRPr>
          </a:p>
          <a:p>
            <a:pPr marL="742950" lvl="1" indent="-285750" algn="l">
              <a:buFont typeface="Arial" panose="020B0604020202020204" pitchFamily="34" charset="0"/>
              <a:buChar char="•"/>
            </a:pPr>
            <a:r>
              <a:rPr lang="en-US" b="0" i="0" dirty="0">
                <a:effectLst/>
              </a:rPr>
              <a:t>Testing Accuracy: 0.8871</a:t>
            </a:r>
          </a:p>
          <a:p>
            <a:pPr marL="742950" lvl="1" indent="-285750" algn="l">
              <a:buFont typeface="Arial" panose="020B0604020202020204" pitchFamily="34" charset="0"/>
              <a:buChar char="•"/>
            </a:pPr>
            <a:r>
              <a:rPr lang="en-US" b="0" i="0" dirty="0">
                <a:effectLst/>
              </a:rPr>
              <a:t>Precision, Recall, and F1 Score metrics.</a:t>
            </a:r>
          </a:p>
          <a:p>
            <a:pPr algn="l">
              <a:buFont typeface="Arial" panose="020B0604020202020204" pitchFamily="34" charset="0"/>
              <a:buChar char="•"/>
            </a:pPr>
            <a:r>
              <a:rPr lang="en-US" b="1" i="0" dirty="0">
                <a:effectLst/>
              </a:rPr>
              <a:t>Naive Bayes:</a:t>
            </a:r>
            <a:endParaRPr lang="en-US" b="0" i="0" dirty="0">
              <a:effectLst/>
            </a:endParaRPr>
          </a:p>
          <a:p>
            <a:pPr marL="742950" lvl="1" indent="-285750" algn="l">
              <a:buFont typeface="Arial" panose="020B0604020202020204" pitchFamily="34" charset="0"/>
              <a:buChar char="•"/>
            </a:pPr>
            <a:r>
              <a:rPr lang="en-US" b="0" i="0" dirty="0">
                <a:effectLst/>
              </a:rPr>
              <a:t>Testing Accuracy: 0.6279</a:t>
            </a:r>
          </a:p>
          <a:p>
            <a:pPr marL="742950" lvl="1" indent="-285750" algn="l">
              <a:buFont typeface="Arial" panose="020B0604020202020204" pitchFamily="34" charset="0"/>
              <a:buChar char="•"/>
            </a:pPr>
            <a:r>
              <a:rPr lang="en-US" b="0" i="0" dirty="0">
                <a:effectLst/>
              </a:rPr>
              <a:t>Precision, Recall, and F1 Score metrics.</a:t>
            </a:r>
            <a:endParaRPr lang="en-US" sz="2400" dirty="0"/>
          </a:p>
        </p:txBody>
      </p:sp>
      <p:sp>
        <p:nvSpPr>
          <p:cNvPr id="5" name="TextBox 4">
            <a:extLst>
              <a:ext uri="{FF2B5EF4-FFF2-40B4-BE49-F238E27FC236}">
                <a16:creationId xmlns:a16="http://schemas.microsoft.com/office/drawing/2014/main" id="{218E6C4B-A3C8-95B2-C55E-315D15F0D182}"/>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9578422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vert="horz" lIns="91440" tIns="45720" rIns="91440" bIns="45720" rtlCol="0" anchor="ctr">
            <a:normAutofit fontScale="90000"/>
          </a:bodyPr>
          <a:lstStyle/>
          <a:p>
            <a:r>
              <a:rPr lang="en-US" dirty="0"/>
              <a:t>Model Evaluation and Hyperparameter Tuning</a:t>
            </a:r>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p:txBody>
          <a:bodyPr>
            <a:normAutofit/>
          </a:bodyPr>
          <a:lstStyle/>
          <a:p>
            <a:pPr algn="l"/>
            <a:r>
              <a:rPr lang="en-US" b="1" i="0" dirty="0">
                <a:effectLst/>
              </a:rPr>
              <a:t>Details on Hyperparameter Tuning</a:t>
            </a:r>
          </a:p>
          <a:p>
            <a:pPr algn="l">
              <a:buFont typeface="Arial" panose="020B0604020202020204" pitchFamily="34" charset="0"/>
              <a:buChar char="•"/>
            </a:pPr>
            <a:r>
              <a:rPr lang="en-US" b="1" i="0" dirty="0">
                <a:effectLst/>
              </a:rPr>
              <a:t>Decision Tree:</a:t>
            </a:r>
            <a:endParaRPr lang="en-US" b="0" i="0" dirty="0">
              <a:effectLst/>
            </a:endParaRPr>
          </a:p>
          <a:p>
            <a:pPr marL="742950" lvl="1" indent="-285750" algn="l">
              <a:buFont typeface="Arial" panose="020B0604020202020204" pitchFamily="34" charset="0"/>
              <a:buChar char="•"/>
            </a:pPr>
            <a:r>
              <a:rPr lang="en-US" b="0" i="0" dirty="0">
                <a:effectLst/>
              </a:rPr>
              <a:t>Default hyperparameters; no significant tuning impact.</a:t>
            </a:r>
          </a:p>
          <a:p>
            <a:pPr algn="l">
              <a:buFont typeface="Arial" panose="020B0604020202020204" pitchFamily="34" charset="0"/>
              <a:buChar char="•"/>
            </a:pPr>
            <a:r>
              <a:rPr lang="en-US" b="1" i="0" dirty="0">
                <a:effectLst/>
              </a:rPr>
              <a:t>Logistic Regression:</a:t>
            </a:r>
            <a:endParaRPr lang="en-US" b="0" i="0" dirty="0">
              <a:effectLst/>
            </a:endParaRPr>
          </a:p>
          <a:p>
            <a:pPr marL="742950" lvl="1" indent="-285750" algn="l">
              <a:buFont typeface="Arial" panose="020B0604020202020204" pitchFamily="34" charset="0"/>
              <a:buChar char="•"/>
            </a:pPr>
            <a:r>
              <a:rPr lang="en-US" b="0" i="0" dirty="0">
                <a:effectLst/>
              </a:rPr>
              <a:t>Tuned learning rates and regularization parameters.</a:t>
            </a:r>
          </a:p>
          <a:p>
            <a:pPr marL="742950" lvl="1" indent="-285750" algn="l">
              <a:buFont typeface="Arial" panose="020B0604020202020204" pitchFamily="34" charset="0"/>
              <a:buChar char="•"/>
            </a:pPr>
            <a:r>
              <a:rPr lang="en-US" b="0" i="0" dirty="0">
                <a:effectLst/>
              </a:rPr>
              <a:t>Impact on accuracy and convergence speed.</a:t>
            </a:r>
          </a:p>
          <a:p>
            <a:pPr algn="l"/>
            <a:r>
              <a:rPr lang="en-US" b="1" i="0" dirty="0">
                <a:effectLst/>
              </a:rPr>
              <a:t>Cross-Validation:</a:t>
            </a:r>
            <a:endParaRPr lang="en-US" b="0" i="0" dirty="0">
              <a:effectLst/>
            </a:endParaRPr>
          </a:p>
          <a:p>
            <a:pPr lvl="1"/>
            <a:r>
              <a:rPr lang="en-US" b="0" i="0" dirty="0">
                <a:effectLst/>
              </a:rPr>
              <a:t>Demonstrated impact on generalization.</a:t>
            </a:r>
          </a:p>
          <a:p>
            <a:pPr marL="285750" indent="-285750"/>
            <a:endParaRPr lang="en-US" b="0" i="0" dirty="0">
              <a:effectLst/>
              <a:latin typeface="Söhne"/>
            </a:endParaRPr>
          </a:p>
        </p:txBody>
      </p:sp>
      <p:sp>
        <p:nvSpPr>
          <p:cNvPr id="5" name="TextBox 4">
            <a:extLst>
              <a:ext uri="{FF2B5EF4-FFF2-40B4-BE49-F238E27FC236}">
                <a16:creationId xmlns:a16="http://schemas.microsoft.com/office/drawing/2014/main" id="{218E6C4B-A3C8-95B2-C55E-315D15F0D182}"/>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25637619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vert="horz" lIns="91440" tIns="45720" rIns="91440" bIns="45720" rtlCol="0" anchor="ctr">
            <a:normAutofit/>
          </a:bodyPr>
          <a:lstStyle/>
          <a:p>
            <a:r>
              <a:rPr lang="en-US" dirty="0"/>
              <a:t>Model Refinement Overview</a:t>
            </a:r>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p:txBody>
          <a:bodyPr vert="horz" lIns="91440" tIns="45720" rIns="91440" bIns="45720" rtlCol="0" anchor="t">
            <a:noAutofit/>
          </a:bodyPr>
          <a:lstStyle/>
          <a:p>
            <a:pPr algn="l"/>
            <a:r>
              <a:rPr lang="en-US" b="1" i="0" dirty="0">
                <a:effectLst/>
              </a:rPr>
              <a:t>Refinement Phase Highlights : </a:t>
            </a:r>
          </a:p>
          <a:p>
            <a:pPr algn="l">
              <a:buFont typeface="Arial" panose="020B0604020202020204" pitchFamily="34" charset="0"/>
              <a:buChar char="•"/>
            </a:pPr>
            <a:r>
              <a:rPr lang="en-US" b="1" i="0" dirty="0">
                <a:effectLst/>
              </a:rPr>
              <a:t>Objective:</a:t>
            </a:r>
            <a:endParaRPr lang="en-US" b="0" i="0" dirty="0">
              <a:effectLst/>
            </a:endParaRPr>
          </a:p>
          <a:p>
            <a:pPr marL="742950" lvl="1" indent="-285750" algn="l">
              <a:buFont typeface="Arial" panose="020B0604020202020204" pitchFamily="34" charset="0"/>
              <a:buChar char="•"/>
            </a:pPr>
            <a:r>
              <a:rPr lang="en-US" b="0" i="0" dirty="0">
                <a:effectLst/>
              </a:rPr>
              <a:t>Enhance initial model performance iteratively.</a:t>
            </a:r>
          </a:p>
          <a:p>
            <a:pPr algn="l">
              <a:buFont typeface="Arial" panose="020B0604020202020204" pitchFamily="34" charset="0"/>
              <a:buChar char="•"/>
            </a:pPr>
            <a:r>
              <a:rPr lang="en-US" b="1" i="0" dirty="0">
                <a:effectLst/>
              </a:rPr>
              <a:t>Challenges Addressed:</a:t>
            </a:r>
            <a:endParaRPr lang="en-US" b="0" i="0" dirty="0">
              <a:effectLst/>
            </a:endParaRPr>
          </a:p>
          <a:p>
            <a:pPr marL="742950" lvl="1" indent="-285750" algn="l">
              <a:buFont typeface="Arial" panose="020B0604020202020204" pitchFamily="34" charset="0"/>
              <a:buChar char="•"/>
            </a:pPr>
            <a:r>
              <a:rPr lang="en-US" b="0" i="0" dirty="0">
                <a:effectLst/>
              </a:rPr>
              <a:t>Overfitting, precision, and recall improvements.</a:t>
            </a:r>
          </a:p>
        </p:txBody>
      </p:sp>
      <p:sp>
        <p:nvSpPr>
          <p:cNvPr id="5" name="TextBox 4">
            <a:extLst>
              <a:ext uri="{FF2B5EF4-FFF2-40B4-BE49-F238E27FC236}">
                <a16:creationId xmlns:a16="http://schemas.microsoft.com/office/drawing/2014/main" id="{90F59DB4-2E19-6373-F8A1-D1E4B62F6BCF}"/>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16526751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46830-C736-B9F3-AD74-ED1BB96E0114}"/>
              </a:ext>
            </a:extLst>
          </p:cNvPr>
          <p:cNvSpPr>
            <a:spLocks noGrp="1"/>
          </p:cNvSpPr>
          <p:nvPr>
            <p:ph type="title"/>
          </p:nvPr>
        </p:nvSpPr>
        <p:spPr/>
        <p:txBody>
          <a:bodyPr>
            <a:normAutofit/>
          </a:bodyPr>
          <a:lstStyle/>
          <a:p>
            <a:r>
              <a:rPr lang="en-US">
                <a:solidFill>
                  <a:schemeClr val="accent1"/>
                </a:solidFill>
                <a:cs typeface="Calibri Light"/>
              </a:rPr>
              <a:t>Outline</a:t>
            </a:r>
          </a:p>
        </p:txBody>
      </p:sp>
      <p:sp>
        <p:nvSpPr>
          <p:cNvPr id="3" name="Content Placeholder 2">
            <a:extLst>
              <a:ext uri="{FF2B5EF4-FFF2-40B4-BE49-F238E27FC236}">
                <a16:creationId xmlns:a16="http://schemas.microsoft.com/office/drawing/2014/main" id="{B2C6AF76-1D20-7B7F-2BC6-49C2EDDA6AB3}"/>
              </a:ext>
            </a:extLst>
          </p:cNvPr>
          <p:cNvSpPr>
            <a:spLocks noGrp="1"/>
          </p:cNvSpPr>
          <p:nvPr>
            <p:ph idx="1"/>
          </p:nvPr>
        </p:nvSpPr>
        <p:spPr/>
        <p:txBody>
          <a:bodyPr anchor="t">
            <a:noAutofit/>
          </a:bodyPr>
          <a:lstStyle/>
          <a:p>
            <a:r>
              <a:rPr lang="en-US" sz="2000" dirty="0">
                <a:cs typeface="Calibri"/>
              </a:rPr>
              <a:t>Concept note and implementation plan:</a:t>
            </a:r>
          </a:p>
          <a:p>
            <a:pPr lvl="1">
              <a:buFont typeface="Courier New" panose="020B0604020202020204" pitchFamily="34" charset="0"/>
              <a:buChar char="o"/>
            </a:pPr>
            <a:r>
              <a:rPr lang="en-US" sz="2000" dirty="0">
                <a:cs typeface="Calibri"/>
              </a:rPr>
              <a:t>Background</a:t>
            </a:r>
          </a:p>
          <a:p>
            <a:pPr lvl="1">
              <a:buFont typeface="Courier New" panose="020B0604020202020204" pitchFamily="34" charset="0"/>
              <a:buChar char="o"/>
            </a:pPr>
            <a:r>
              <a:rPr lang="en-US" sz="2000" dirty="0">
                <a:cs typeface="Calibri"/>
              </a:rPr>
              <a:t>Objectives</a:t>
            </a:r>
          </a:p>
          <a:p>
            <a:pPr lvl="1">
              <a:buFont typeface="Courier New" panose="020B0604020202020204" pitchFamily="34" charset="0"/>
              <a:buChar char="o"/>
            </a:pPr>
            <a:r>
              <a:rPr lang="en-US" sz="2000" dirty="0">
                <a:cs typeface="Calibri"/>
              </a:rPr>
              <a:t>SDG Relation</a:t>
            </a:r>
          </a:p>
          <a:p>
            <a:r>
              <a:rPr lang="en-US" sz="2000" dirty="0">
                <a:cs typeface="Calibri"/>
              </a:rPr>
              <a:t>Data</a:t>
            </a:r>
          </a:p>
          <a:p>
            <a:pPr lvl="1"/>
            <a:r>
              <a:rPr lang="en-US" sz="2000" dirty="0">
                <a:solidFill>
                  <a:srgbClr val="FFFFFF"/>
                </a:solidFill>
                <a:ea typeface="+mn-lt"/>
                <a:cs typeface="Calibri"/>
              </a:rPr>
              <a:t>Data Collection</a:t>
            </a:r>
          </a:p>
          <a:p>
            <a:pPr lvl="1"/>
            <a:r>
              <a:rPr lang="en-US" sz="2000" dirty="0">
                <a:solidFill>
                  <a:srgbClr val="FFFFFF"/>
                </a:solidFill>
                <a:ea typeface="+mn-lt"/>
                <a:cs typeface="+mn-lt"/>
              </a:rPr>
              <a:t>Exploratory Data Analysis (EDA) and Feature Engineering</a:t>
            </a:r>
          </a:p>
          <a:p>
            <a:r>
              <a:rPr lang="en-US" sz="2000" dirty="0">
                <a:solidFill>
                  <a:srgbClr val="FFFFFF"/>
                </a:solidFill>
                <a:ea typeface="+mn-lt"/>
                <a:cs typeface="+mn-lt"/>
              </a:rPr>
              <a:t>Model Selection and Training</a:t>
            </a:r>
          </a:p>
          <a:p>
            <a:pPr lvl="1"/>
            <a:r>
              <a:rPr lang="en-US" sz="2000" dirty="0">
                <a:solidFill>
                  <a:srgbClr val="FFFFFF"/>
                </a:solidFill>
                <a:ea typeface="+mn-lt"/>
                <a:cs typeface="+mn-lt"/>
              </a:rPr>
              <a:t>Model Evaluation and Hyperparameter Tuning</a:t>
            </a:r>
          </a:p>
          <a:p>
            <a:pPr lvl="1"/>
            <a:r>
              <a:rPr lang="en-US" sz="2000" dirty="0">
                <a:solidFill>
                  <a:srgbClr val="FFFFFF"/>
                </a:solidFill>
                <a:ea typeface="+mn-lt"/>
                <a:cs typeface="+mn-lt"/>
              </a:rPr>
              <a:t>Model Refinement and Testing</a:t>
            </a:r>
          </a:p>
          <a:p>
            <a:r>
              <a:rPr lang="en-US" sz="2000" dirty="0">
                <a:solidFill>
                  <a:srgbClr val="FFFFFF"/>
                </a:solidFill>
                <a:ea typeface="+mn-lt"/>
                <a:cs typeface="+mn-lt"/>
              </a:rPr>
              <a:t>Results</a:t>
            </a:r>
          </a:p>
          <a:p>
            <a:r>
              <a:rPr lang="en-US" sz="2000" dirty="0">
                <a:solidFill>
                  <a:srgbClr val="FFFFFF"/>
                </a:solidFill>
                <a:ea typeface="+mn-lt"/>
                <a:cs typeface="+mn-lt"/>
              </a:rPr>
              <a:t>Deployment</a:t>
            </a:r>
          </a:p>
          <a:p>
            <a:r>
              <a:rPr lang="en-US" sz="2000" dirty="0">
                <a:solidFill>
                  <a:srgbClr val="FFFFFF"/>
                </a:solidFill>
                <a:ea typeface="+mn-lt"/>
                <a:cs typeface="+mn-lt"/>
              </a:rPr>
              <a:t>Future Work</a:t>
            </a:r>
          </a:p>
          <a:p>
            <a:pPr marL="0" indent="0">
              <a:buNone/>
            </a:pPr>
            <a:endParaRPr lang="en-US" dirty="0">
              <a:solidFill>
                <a:srgbClr val="FFFFFF"/>
              </a:solidFill>
              <a:ea typeface="+mn-lt"/>
              <a:cs typeface="+mn-lt"/>
            </a:endParaRPr>
          </a:p>
        </p:txBody>
      </p:sp>
      <p:sp>
        <p:nvSpPr>
          <p:cNvPr id="7" name="Circle: Hollow 6" hidden="1">
            <a:extLst>
              <a:ext uri="{FF2B5EF4-FFF2-40B4-BE49-F238E27FC236}">
                <a16:creationId xmlns:a16="http://schemas.microsoft.com/office/drawing/2014/main" id="{F3DDA129-2FF3-9CDB-B867-3EF91E276EDD}"/>
              </a:ext>
            </a:extLst>
          </p:cNvPr>
          <p:cNvSpPr/>
          <p:nvPr/>
        </p:nvSpPr>
        <p:spPr>
          <a:xfrm>
            <a:off x="6689477" y="1552059"/>
            <a:ext cx="4664324" cy="4617748"/>
          </a:xfrm>
          <a:prstGeom prst="donut">
            <a:avLst>
              <a:gd name="adj" fmla="val 7961"/>
            </a:avLst>
          </a:prstGeom>
          <a:solidFill>
            <a:srgbClr val="2B25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68D8702D-3810-95EE-921B-5D1FEB39E81E}"/>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26293731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vert="horz" lIns="91440" tIns="45720" rIns="91440" bIns="45720" rtlCol="0" anchor="ctr">
            <a:normAutofit/>
          </a:bodyPr>
          <a:lstStyle/>
          <a:p>
            <a:r>
              <a:rPr lang="en-US" dirty="0"/>
              <a:t>Techniques for Model Improvement</a:t>
            </a:r>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p:txBody>
          <a:bodyPr vert="horz" lIns="91440" tIns="45720" rIns="91440" bIns="45720" rtlCol="0" anchor="t">
            <a:noAutofit/>
          </a:bodyPr>
          <a:lstStyle/>
          <a:p>
            <a:pPr algn="l"/>
            <a:r>
              <a:rPr lang="en-US" b="1" i="0" dirty="0">
                <a:effectLst/>
              </a:rPr>
              <a:t>Refinement Techniques</a:t>
            </a:r>
          </a:p>
          <a:p>
            <a:pPr algn="l">
              <a:buFont typeface="+mj-lt"/>
              <a:buAutoNum type="arabicPeriod"/>
            </a:pPr>
            <a:r>
              <a:rPr lang="en-US" b="1" i="0" dirty="0">
                <a:effectLst/>
              </a:rPr>
              <a:t>Alternative Algorithms:</a:t>
            </a:r>
            <a:endParaRPr lang="en-US" b="0" i="0" dirty="0">
              <a:effectLst/>
            </a:endParaRPr>
          </a:p>
          <a:p>
            <a:pPr lvl="1"/>
            <a:r>
              <a:rPr lang="en-US" b="0" i="0" dirty="0">
                <a:effectLst/>
              </a:rPr>
              <a:t>Random Forest and Support Vector Machines (SVM).</a:t>
            </a:r>
          </a:p>
          <a:p>
            <a:pPr algn="l">
              <a:buFont typeface="+mj-lt"/>
              <a:buAutoNum type="arabicPeriod"/>
            </a:pPr>
            <a:r>
              <a:rPr lang="en-US" b="1" i="0" dirty="0">
                <a:effectLst/>
              </a:rPr>
              <a:t>Ensemble Methods:</a:t>
            </a:r>
            <a:endParaRPr lang="en-US" b="0" i="0" dirty="0">
              <a:effectLst/>
            </a:endParaRPr>
          </a:p>
          <a:p>
            <a:pPr lvl="1"/>
            <a:r>
              <a:rPr lang="en-US" b="0" i="0" dirty="0">
                <a:effectLst/>
              </a:rPr>
              <a:t>Voting Classifier combining various models.</a:t>
            </a:r>
          </a:p>
          <a:p>
            <a:pPr algn="l">
              <a:buFont typeface="+mj-lt"/>
              <a:buAutoNum type="arabicPeriod"/>
            </a:pPr>
            <a:r>
              <a:rPr lang="en-US" b="1" i="0" dirty="0">
                <a:effectLst/>
              </a:rPr>
              <a:t>Hyperparameter Tuning:</a:t>
            </a:r>
            <a:endParaRPr lang="en-US" b="0" i="0" dirty="0">
              <a:effectLst/>
            </a:endParaRPr>
          </a:p>
          <a:p>
            <a:pPr lvl="1"/>
            <a:r>
              <a:rPr lang="en-US" b="0" i="0" dirty="0">
                <a:effectLst/>
              </a:rPr>
              <a:t>Learning rates, regularization, batch sizes.</a:t>
            </a:r>
          </a:p>
          <a:p>
            <a:pPr algn="l">
              <a:buFont typeface="+mj-lt"/>
              <a:buAutoNum type="arabicPeriod"/>
            </a:pPr>
            <a:r>
              <a:rPr lang="en-US" b="1" i="0" dirty="0">
                <a:effectLst/>
              </a:rPr>
              <a:t>Cross-Validation:</a:t>
            </a:r>
            <a:endParaRPr lang="en-US" b="0" i="0" dirty="0">
              <a:effectLst/>
            </a:endParaRPr>
          </a:p>
          <a:p>
            <a:pPr lvl="1"/>
            <a:r>
              <a:rPr lang="en-US" b="0" i="0" dirty="0">
                <a:effectLst/>
              </a:rPr>
              <a:t>Adjusted folds and applied stratified sampling.</a:t>
            </a:r>
          </a:p>
          <a:p>
            <a:endParaRPr lang="en-US" sz="2800" b="1" i="0" u="none" strike="noStrike" kern="1200" noProof="0" dirty="0">
              <a:solidFill>
                <a:srgbClr val="FFFFFF"/>
              </a:solidFill>
              <a:latin typeface="Calibri"/>
              <a:ea typeface="+mn-ea"/>
              <a:cs typeface="+mn-cs"/>
            </a:endParaRPr>
          </a:p>
          <a:p>
            <a:endParaRPr lang="tr-TR" dirty="0"/>
          </a:p>
        </p:txBody>
      </p:sp>
      <p:sp>
        <p:nvSpPr>
          <p:cNvPr id="5" name="TextBox 4">
            <a:extLst>
              <a:ext uri="{FF2B5EF4-FFF2-40B4-BE49-F238E27FC236}">
                <a16:creationId xmlns:a16="http://schemas.microsoft.com/office/drawing/2014/main" id="{90F59DB4-2E19-6373-F8A1-D1E4B62F6BCF}"/>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13150593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vert="horz" lIns="91440" tIns="45720" rIns="91440" bIns="45720" rtlCol="0" anchor="ctr">
            <a:normAutofit/>
          </a:bodyPr>
          <a:lstStyle/>
          <a:p>
            <a:r>
              <a:rPr lang="en-US" dirty="0"/>
              <a:t>Techniques for Model Improvement</a:t>
            </a:r>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a:xfrm>
            <a:off x="1049144" y="2007220"/>
            <a:ext cx="10093712" cy="1287523"/>
          </a:xfrm>
        </p:spPr>
        <p:txBody>
          <a:bodyPr vert="horz" lIns="91440" tIns="45720" rIns="91440" bIns="45720" rtlCol="0" anchor="t">
            <a:noAutofit/>
          </a:bodyPr>
          <a:lstStyle/>
          <a:p>
            <a:pPr algn="just">
              <a:lnSpc>
                <a:spcPct val="100000"/>
              </a:lnSpc>
            </a:pPr>
            <a:r>
              <a:rPr lang="en-US" b="0" i="0" dirty="0">
                <a:effectLst/>
              </a:rPr>
              <a:t>we employed Random Forest and Support Vector Machines (SVM) to enhance model performance.</a:t>
            </a:r>
            <a:endParaRPr lang="tr-TR" dirty="0"/>
          </a:p>
        </p:txBody>
      </p:sp>
      <p:sp>
        <p:nvSpPr>
          <p:cNvPr id="5" name="TextBox 4">
            <a:extLst>
              <a:ext uri="{FF2B5EF4-FFF2-40B4-BE49-F238E27FC236}">
                <a16:creationId xmlns:a16="http://schemas.microsoft.com/office/drawing/2014/main" id="{90F59DB4-2E19-6373-F8A1-D1E4B62F6BCF}"/>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graphicFrame>
        <p:nvGraphicFramePr>
          <p:cNvPr id="6" name="رسم تخطيطي 5">
            <a:extLst>
              <a:ext uri="{FF2B5EF4-FFF2-40B4-BE49-F238E27FC236}">
                <a16:creationId xmlns:a16="http://schemas.microsoft.com/office/drawing/2014/main" id="{5484DF62-9217-DEFF-E75D-1D200662CCE8}"/>
              </a:ext>
            </a:extLst>
          </p:cNvPr>
          <p:cNvGraphicFramePr/>
          <p:nvPr>
            <p:extLst>
              <p:ext uri="{D42A27DB-BD31-4B8C-83A1-F6EECF244321}">
                <p14:modId xmlns:p14="http://schemas.microsoft.com/office/powerpoint/2010/main" val="276375141"/>
              </p:ext>
            </p:extLst>
          </p:nvPr>
        </p:nvGraphicFramePr>
        <p:xfrm>
          <a:off x="1175657" y="3315930"/>
          <a:ext cx="9448800" cy="26488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602638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vert="horz" lIns="91440" tIns="45720" rIns="91440" bIns="45720" rtlCol="0" anchor="ctr">
            <a:normAutofit/>
          </a:bodyPr>
          <a:lstStyle/>
          <a:p>
            <a:r>
              <a:rPr lang="en-US" dirty="0"/>
              <a:t>Techniques for Model Improvement</a:t>
            </a:r>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a:xfrm>
            <a:off x="1049144" y="2007220"/>
            <a:ext cx="4930742" cy="4204894"/>
          </a:xfrm>
        </p:spPr>
        <p:txBody>
          <a:bodyPr vert="horz" lIns="91440" tIns="45720" rIns="91440" bIns="45720" rtlCol="0" anchor="t">
            <a:noAutofit/>
          </a:bodyPr>
          <a:lstStyle/>
          <a:p>
            <a:pPr algn="just">
              <a:lnSpc>
                <a:spcPct val="120000"/>
              </a:lnSpc>
            </a:pPr>
            <a:r>
              <a:rPr lang="tr-TR" sz="2800" b="1" i="0" dirty="0">
                <a:effectLst/>
              </a:rPr>
              <a:t>VotingClassifier</a:t>
            </a:r>
            <a:r>
              <a:rPr lang="en-US" sz="2800" b="1" i="0" dirty="0">
                <a:effectLst/>
              </a:rPr>
              <a:t>:</a:t>
            </a:r>
          </a:p>
          <a:p>
            <a:pPr marL="0" indent="0" algn="just">
              <a:lnSpc>
                <a:spcPct val="120000"/>
              </a:lnSpc>
              <a:spcAft>
                <a:spcPts val="600"/>
              </a:spcAft>
              <a:buNone/>
            </a:pPr>
            <a:r>
              <a:rPr lang="en-US" b="0" i="0" dirty="0">
                <a:effectLst/>
              </a:rPr>
              <a:t>VotingClassifier is an algorithm that enhances classification accuracy by combining multiple classifiers. It has the potential to achieve high accuracy rates on both training and testing data.</a:t>
            </a:r>
            <a:endParaRPr lang="tr-TR" dirty="0"/>
          </a:p>
        </p:txBody>
      </p:sp>
      <p:sp>
        <p:nvSpPr>
          <p:cNvPr id="5" name="TextBox 4">
            <a:extLst>
              <a:ext uri="{FF2B5EF4-FFF2-40B4-BE49-F238E27FC236}">
                <a16:creationId xmlns:a16="http://schemas.microsoft.com/office/drawing/2014/main" id="{90F59DB4-2E19-6373-F8A1-D1E4B62F6BCF}"/>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pic>
        <p:nvPicPr>
          <p:cNvPr id="4" name="صورة 3" descr="صورة تحتوي على نص, لقطة شاشة, الخط, خط&#10;&#10;تم إنشاء الوصف تلقائياً">
            <a:extLst>
              <a:ext uri="{FF2B5EF4-FFF2-40B4-BE49-F238E27FC236}">
                <a16:creationId xmlns:a16="http://schemas.microsoft.com/office/drawing/2014/main" id="{6C348B25-2776-E8FD-9B7C-B5B418CAA0F0}"/>
              </a:ext>
            </a:extLst>
          </p:cNvPr>
          <p:cNvPicPr>
            <a:picLocks noChangeAspect="1"/>
          </p:cNvPicPr>
          <p:nvPr/>
        </p:nvPicPr>
        <p:blipFill>
          <a:blip r:embed="rId2" cstate="print">
            <a:duotone>
              <a:schemeClr val="accent1">
                <a:shade val="45000"/>
                <a:satMod val="135000"/>
              </a:schemeClr>
              <a:prstClr val="white"/>
            </a:duotone>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6096000" y="2103758"/>
            <a:ext cx="5863771" cy="3878984"/>
          </a:xfrm>
          <a:prstGeom prst="rect">
            <a:avLst/>
          </a:prstGeom>
          <a:ln>
            <a:noFill/>
          </a:ln>
        </p:spPr>
      </p:pic>
    </p:spTree>
    <p:extLst>
      <p:ext uri="{BB962C8B-B14F-4D97-AF65-F5344CB8AC3E}">
        <p14:creationId xmlns:p14="http://schemas.microsoft.com/office/powerpoint/2010/main" val="1090951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a:normAutofit/>
          </a:bodyPr>
          <a:lstStyle/>
          <a:p>
            <a:r>
              <a:rPr lang="en-US" dirty="0"/>
              <a:t>Test Submission Overview</a:t>
            </a:r>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p:txBody>
          <a:bodyPr vert="horz" lIns="91440" tIns="45720" rIns="91440" bIns="45720" rtlCol="0" anchor="t">
            <a:noAutofit/>
          </a:bodyPr>
          <a:lstStyle/>
          <a:p>
            <a:pPr algn="l">
              <a:lnSpc>
                <a:spcPct val="100000"/>
              </a:lnSpc>
            </a:pPr>
            <a:r>
              <a:rPr lang="en-US" b="1" i="0" dirty="0">
                <a:effectLst/>
              </a:rPr>
              <a:t>Test Submission Phase</a:t>
            </a:r>
          </a:p>
          <a:p>
            <a:pPr algn="l">
              <a:lnSpc>
                <a:spcPct val="100000"/>
              </a:lnSpc>
              <a:buFont typeface="Arial" panose="020B0604020202020204" pitchFamily="34" charset="0"/>
              <a:buChar char="•"/>
            </a:pPr>
            <a:r>
              <a:rPr lang="en-US" b="1" i="0" dirty="0">
                <a:effectLst/>
              </a:rPr>
              <a:t>Dataset Preparation:</a:t>
            </a:r>
            <a:endParaRPr lang="en-US" b="0" i="0" dirty="0">
              <a:effectLst/>
            </a:endParaRPr>
          </a:p>
          <a:p>
            <a:pPr marL="742950" lvl="1" indent="-285750" algn="l">
              <a:lnSpc>
                <a:spcPct val="100000"/>
              </a:lnSpc>
              <a:buFont typeface="Arial" panose="020B0604020202020204" pitchFamily="34" charset="0"/>
              <a:buChar char="•"/>
            </a:pPr>
            <a:r>
              <a:rPr lang="en-US" b="0" i="0" dirty="0">
                <a:effectLst/>
              </a:rPr>
              <a:t>Same preprocessing as training and validation datasets.</a:t>
            </a:r>
          </a:p>
          <a:p>
            <a:pPr algn="l">
              <a:lnSpc>
                <a:spcPct val="100000"/>
              </a:lnSpc>
              <a:buFont typeface="Arial" panose="020B0604020202020204" pitchFamily="34" charset="0"/>
              <a:buChar char="•"/>
            </a:pPr>
            <a:r>
              <a:rPr lang="en-US" b="1" i="0" dirty="0">
                <a:effectLst/>
              </a:rPr>
              <a:t>Model Application:</a:t>
            </a:r>
            <a:endParaRPr lang="en-US" b="0" i="0" dirty="0">
              <a:effectLst/>
            </a:endParaRPr>
          </a:p>
          <a:p>
            <a:pPr marL="742950" lvl="1" indent="-285750" algn="l">
              <a:lnSpc>
                <a:spcPct val="100000"/>
              </a:lnSpc>
              <a:buFont typeface="Arial" panose="020B0604020202020204" pitchFamily="34" charset="0"/>
              <a:buChar char="•"/>
            </a:pPr>
            <a:r>
              <a:rPr lang="en-US" b="0" i="0" dirty="0">
                <a:effectLst/>
              </a:rPr>
              <a:t>Applied the trained model to a distinct test dataset.</a:t>
            </a:r>
          </a:p>
          <a:p>
            <a:pPr algn="l">
              <a:lnSpc>
                <a:spcPct val="100000"/>
              </a:lnSpc>
              <a:buFont typeface="Arial" panose="020B0604020202020204" pitchFamily="34" charset="0"/>
              <a:buChar char="•"/>
            </a:pPr>
            <a:r>
              <a:rPr lang="en-US" b="1" i="0" dirty="0">
                <a:effectLst/>
              </a:rPr>
              <a:t>Metrics and Results:</a:t>
            </a:r>
            <a:endParaRPr lang="en-US" b="0" i="0" dirty="0">
              <a:effectLst/>
            </a:endParaRPr>
          </a:p>
          <a:p>
            <a:pPr marL="742950" lvl="1" indent="-285750" algn="l">
              <a:lnSpc>
                <a:spcPct val="100000"/>
              </a:lnSpc>
              <a:buFont typeface="Arial" panose="020B0604020202020204" pitchFamily="34" charset="0"/>
              <a:buChar char="•"/>
            </a:pPr>
            <a:r>
              <a:rPr lang="en-US" b="0" i="0" dirty="0">
                <a:effectLst/>
              </a:rPr>
              <a:t>Calculated accuracy, precision, recall, and F1 Score.</a:t>
            </a:r>
          </a:p>
        </p:txBody>
      </p:sp>
      <p:sp>
        <p:nvSpPr>
          <p:cNvPr id="5" name="TextBox 4">
            <a:extLst>
              <a:ext uri="{FF2B5EF4-FFF2-40B4-BE49-F238E27FC236}">
                <a16:creationId xmlns:a16="http://schemas.microsoft.com/office/drawing/2014/main" id="{90F59DB4-2E19-6373-F8A1-D1E4B62F6BCF}"/>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21784210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vert="horz" lIns="91440" tIns="45720" rIns="91440" bIns="45720" rtlCol="0" anchor="ctr">
            <a:normAutofit/>
          </a:bodyPr>
          <a:lstStyle/>
          <a:p>
            <a:r>
              <a:rPr lang="en-US" dirty="0"/>
              <a:t> Metrics and Results on Test Dataset</a:t>
            </a:r>
            <a:endParaRPr lang="tr-TR" dirty="0"/>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p:txBody>
          <a:bodyPr vert="horz" lIns="91440" tIns="45720" rIns="91440" bIns="45720" rtlCol="0" anchor="t">
            <a:noAutofit/>
          </a:bodyPr>
          <a:lstStyle/>
          <a:p>
            <a:pPr algn="l">
              <a:lnSpc>
                <a:spcPct val="100000"/>
              </a:lnSpc>
            </a:pPr>
            <a:r>
              <a:rPr lang="en-US" b="1" i="0" dirty="0">
                <a:effectLst/>
              </a:rPr>
              <a:t>Test Dataset Performance</a:t>
            </a:r>
          </a:p>
          <a:p>
            <a:pPr algn="l">
              <a:lnSpc>
                <a:spcPct val="100000"/>
              </a:lnSpc>
              <a:buFont typeface="Arial" panose="020B0604020202020204" pitchFamily="34" charset="0"/>
              <a:buChar char="•"/>
            </a:pPr>
            <a:r>
              <a:rPr lang="en-US" b="1" i="0" dirty="0">
                <a:effectLst/>
              </a:rPr>
              <a:t>Metrics:</a:t>
            </a:r>
            <a:endParaRPr lang="en-US" b="0" i="0" dirty="0">
              <a:effectLst/>
            </a:endParaRPr>
          </a:p>
          <a:p>
            <a:pPr marL="742950" lvl="1" indent="-285750" algn="l">
              <a:lnSpc>
                <a:spcPct val="100000"/>
              </a:lnSpc>
              <a:buFont typeface="Arial" panose="020B0604020202020204" pitchFamily="34" charset="0"/>
              <a:buChar char="•"/>
            </a:pPr>
            <a:r>
              <a:rPr lang="en-US" b="0" i="0" dirty="0">
                <a:effectLst/>
              </a:rPr>
              <a:t>Accuracy, Precision, Recall, F1 Score.</a:t>
            </a:r>
          </a:p>
          <a:p>
            <a:pPr algn="l">
              <a:lnSpc>
                <a:spcPct val="100000"/>
              </a:lnSpc>
              <a:buFont typeface="Arial" panose="020B0604020202020204" pitchFamily="34" charset="0"/>
              <a:buChar char="•"/>
            </a:pPr>
            <a:r>
              <a:rPr lang="en-US" b="1" i="0" dirty="0">
                <a:effectLst/>
              </a:rPr>
              <a:t>Comparison:</a:t>
            </a:r>
            <a:endParaRPr lang="en-US" b="0" i="0" dirty="0">
              <a:effectLst/>
            </a:endParaRPr>
          </a:p>
          <a:p>
            <a:pPr marL="742950" lvl="1" indent="-285750" algn="l">
              <a:lnSpc>
                <a:spcPct val="100000"/>
              </a:lnSpc>
              <a:buFont typeface="Arial" panose="020B0604020202020204" pitchFamily="34" charset="0"/>
              <a:buChar char="•"/>
            </a:pPr>
            <a:r>
              <a:rPr lang="en-US" b="0" i="0" dirty="0">
                <a:effectLst/>
              </a:rPr>
              <a:t>Evaluate consistency with training and validation metrics.</a:t>
            </a:r>
          </a:p>
          <a:p>
            <a:pPr algn="l">
              <a:lnSpc>
                <a:spcPct val="100000"/>
              </a:lnSpc>
              <a:buFont typeface="Arial" panose="020B0604020202020204" pitchFamily="34" charset="0"/>
              <a:buChar char="•"/>
            </a:pPr>
            <a:r>
              <a:rPr lang="en-US" b="1" i="0" dirty="0">
                <a:effectLst/>
              </a:rPr>
              <a:t>Highlight Key Findings:</a:t>
            </a:r>
            <a:endParaRPr lang="en-US" b="0" i="0" dirty="0">
              <a:effectLst/>
            </a:endParaRPr>
          </a:p>
          <a:p>
            <a:pPr marL="742950" lvl="1" indent="-285750" algn="l">
              <a:lnSpc>
                <a:spcPct val="100000"/>
              </a:lnSpc>
              <a:buFont typeface="Arial" panose="020B0604020202020204" pitchFamily="34" charset="0"/>
              <a:buChar char="•"/>
            </a:pPr>
            <a:r>
              <a:rPr lang="en-US" b="0" i="0" dirty="0">
                <a:effectLst/>
              </a:rPr>
              <a:t>How well the model generalizes to novel, unseen data.</a:t>
            </a:r>
          </a:p>
        </p:txBody>
      </p:sp>
      <p:sp>
        <p:nvSpPr>
          <p:cNvPr id="5" name="TextBox 4">
            <a:extLst>
              <a:ext uri="{FF2B5EF4-FFF2-40B4-BE49-F238E27FC236}">
                <a16:creationId xmlns:a16="http://schemas.microsoft.com/office/drawing/2014/main" id="{90F59DB4-2E19-6373-F8A1-D1E4B62F6BCF}"/>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11571478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2CF62-297C-8D0F-E3E5-1BA3EBDCD815}"/>
              </a:ext>
            </a:extLst>
          </p:cNvPr>
          <p:cNvSpPr>
            <a:spLocks noGrp="1"/>
          </p:cNvSpPr>
          <p:nvPr>
            <p:ph type="title"/>
          </p:nvPr>
        </p:nvSpPr>
        <p:spPr/>
        <p:txBody>
          <a:bodyPr>
            <a:normAutofit/>
          </a:bodyPr>
          <a:lstStyle/>
          <a:p>
            <a:r>
              <a:rPr lang="en-US" dirty="0">
                <a:ea typeface="+mj-lt"/>
                <a:cs typeface="+mj-lt"/>
              </a:rPr>
              <a:t>Results</a:t>
            </a:r>
            <a:endParaRPr lang="en-US" dirty="0"/>
          </a:p>
        </p:txBody>
      </p:sp>
      <p:sp>
        <p:nvSpPr>
          <p:cNvPr id="4" name="TextBox 3">
            <a:extLst>
              <a:ext uri="{FF2B5EF4-FFF2-40B4-BE49-F238E27FC236}">
                <a16:creationId xmlns:a16="http://schemas.microsoft.com/office/drawing/2014/main" id="{3831E698-AC64-A6F4-2958-27D7E92C645A}"/>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11015625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a:lstStyle/>
          <a:p>
            <a:r>
              <a:rPr lang="en-US" b="1" dirty="0"/>
              <a:t>Results</a:t>
            </a:r>
            <a:endParaRPr lang="tr-TR" dirty="0"/>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a:xfrm>
            <a:off x="1049144" y="2007219"/>
            <a:ext cx="5475027" cy="3786002"/>
          </a:xfrm>
        </p:spPr>
        <p:txBody>
          <a:bodyPr>
            <a:noAutofit/>
          </a:bodyPr>
          <a:lstStyle/>
          <a:p>
            <a:pPr algn="just">
              <a:lnSpc>
                <a:spcPct val="100000"/>
              </a:lnSpc>
            </a:pPr>
            <a:r>
              <a:rPr lang="en-US" b="0" i="0" dirty="0">
                <a:effectLst/>
              </a:rPr>
              <a:t>In our project, we found that TripAdvisor hotel reviews are mostly positive (86.74%) and a small portion of them are negative (13.26%). These reviews show that TripAdvisor services accurately reflect user satisfaction.</a:t>
            </a:r>
            <a:endParaRPr lang="en-US" dirty="0"/>
          </a:p>
        </p:txBody>
      </p:sp>
      <p:sp>
        <p:nvSpPr>
          <p:cNvPr id="5" name="TextBox 4">
            <a:extLst>
              <a:ext uri="{FF2B5EF4-FFF2-40B4-BE49-F238E27FC236}">
                <a16:creationId xmlns:a16="http://schemas.microsoft.com/office/drawing/2014/main" id="{82033EC6-A98C-FBBC-86AF-DA8BE8455201}"/>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pic>
        <p:nvPicPr>
          <p:cNvPr id="7" name="صورة 6" descr="صورة تحتوي على نص, لقطة شاشة, مستطيل&#10;&#10;تم إنشاء الوصف تلقائياً">
            <a:extLst>
              <a:ext uri="{FF2B5EF4-FFF2-40B4-BE49-F238E27FC236}">
                <a16:creationId xmlns:a16="http://schemas.microsoft.com/office/drawing/2014/main" id="{2A0227C9-36C4-3E35-BEEC-B62FFF6030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41884" y="2065124"/>
            <a:ext cx="5101175" cy="3537390"/>
          </a:xfrm>
          <a:prstGeom prst="rect">
            <a:avLst/>
          </a:prstGeom>
        </p:spPr>
      </p:pic>
    </p:spTree>
    <p:extLst>
      <p:ext uri="{BB962C8B-B14F-4D97-AF65-F5344CB8AC3E}">
        <p14:creationId xmlns:p14="http://schemas.microsoft.com/office/powerpoint/2010/main" val="8786543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a:lstStyle/>
          <a:p>
            <a:r>
              <a:rPr lang="en-US" b="1" dirty="0"/>
              <a:t>Evaluation Results</a:t>
            </a:r>
            <a:endParaRPr lang="tr-TR" dirty="0"/>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a:xfrm>
            <a:off x="1049144" y="2007220"/>
            <a:ext cx="10093712" cy="1577810"/>
          </a:xfrm>
        </p:spPr>
        <p:txBody>
          <a:bodyPr>
            <a:noAutofit/>
          </a:bodyPr>
          <a:lstStyle/>
          <a:p>
            <a:r>
              <a:rPr lang="en-US" b="1" i="0" dirty="0">
                <a:effectLst/>
              </a:rPr>
              <a:t>Decision Tree:</a:t>
            </a:r>
          </a:p>
          <a:p>
            <a:pPr lvl="1"/>
            <a:r>
              <a:rPr lang="en-US" b="0" i="0" dirty="0">
                <a:effectLst/>
              </a:rPr>
              <a:t>In training, the model achieved perfect accuracy (1.0). However, its performance dropped to 0.775 on the test data, indicating </a:t>
            </a:r>
            <a:r>
              <a:rPr lang="en-US" b="0" i="0" dirty="0" err="1">
                <a:effectLst/>
              </a:rPr>
              <a:t>oerfitting</a:t>
            </a:r>
            <a:r>
              <a:rPr lang="en-US" b="0" i="0" dirty="0">
                <a:effectLst/>
              </a:rPr>
              <a:t>.</a:t>
            </a:r>
          </a:p>
          <a:p>
            <a:pPr lvl="1"/>
            <a:endParaRPr lang="en-US" dirty="0"/>
          </a:p>
        </p:txBody>
      </p:sp>
      <p:sp>
        <p:nvSpPr>
          <p:cNvPr id="5" name="TextBox 4">
            <a:extLst>
              <a:ext uri="{FF2B5EF4-FFF2-40B4-BE49-F238E27FC236}">
                <a16:creationId xmlns:a16="http://schemas.microsoft.com/office/drawing/2014/main" id="{82033EC6-A98C-FBBC-86AF-DA8BE8455201}"/>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pic>
        <p:nvPicPr>
          <p:cNvPr id="4" name="صورة 3" descr="صورة تحتوي على نص, لقطة شاشة, رسم بياني, الخط&#10;&#10;تم إنشاء الوصف تلقائياً">
            <a:extLst>
              <a:ext uri="{FF2B5EF4-FFF2-40B4-BE49-F238E27FC236}">
                <a16:creationId xmlns:a16="http://schemas.microsoft.com/office/drawing/2014/main" id="{F78CF2C4-10EF-0C6E-AD7B-C40C2219F5E1}"/>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7733243" y="3606217"/>
            <a:ext cx="4251765" cy="3091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6" name="جدول 5">
            <a:extLst>
              <a:ext uri="{FF2B5EF4-FFF2-40B4-BE49-F238E27FC236}">
                <a16:creationId xmlns:a16="http://schemas.microsoft.com/office/drawing/2014/main" id="{B6D59F11-D5F3-2075-D1A8-C6D00B81A31E}"/>
              </a:ext>
            </a:extLst>
          </p:cNvPr>
          <p:cNvGraphicFramePr>
            <a:graphicFrameLocks noGrp="1"/>
          </p:cNvGraphicFramePr>
          <p:nvPr/>
        </p:nvGraphicFramePr>
        <p:xfrm>
          <a:off x="816293" y="3585029"/>
          <a:ext cx="6644050" cy="3095414"/>
        </p:xfrm>
        <a:graphic>
          <a:graphicData uri="http://schemas.openxmlformats.org/drawingml/2006/table">
            <a:tbl>
              <a:tblPr firstRow="1" bandRow="1">
                <a:tableStyleId>{72833802-FEF1-4C79-8D5D-14CF1EAF98D9}</a:tableStyleId>
              </a:tblPr>
              <a:tblGrid>
                <a:gridCol w="1466045">
                  <a:extLst>
                    <a:ext uri="{9D8B030D-6E8A-4147-A177-3AD203B41FA5}">
                      <a16:colId xmlns:a16="http://schemas.microsoft.com/office/drawing/2014/main" val="2662864343"/>
                    </a:ext>
                  </a:extLst>
                </a:gridCol>
                <a:gridCol w="1191575">
                  <a:extLst>
                    <a:ext uri="{9D8B030D-6E8A-4147-A177-3AD203B41FA5}">
                      <a16:colId xmlns:a16="http://schemas.microsoft.com/office/drawing/2014/main" val="2241526480"/>
                    </a:ext>
                  </a:extLst>
                </a:gridCol>
                <a:gridCol w="1328810">
                  <a:extLst>
                    <a:ext uri="{9D8B030D-6E8A-4147-A177-3AD203B41FA5}">
                      <a16:colId xmlns:a16="http://schemas.microsoft.com/office/drawing/2014/main" val="271659825"/>
                    </a:ext>
                  </a:extLst>
                </a:gridCol>
                <a:gridCol w="1328810">
                  <a:extLst>
                    <a:ext uri="{9D8B030D-6E8A-4147-A177-3AD203B41FA5}">
                      <a16:colId xmlns:a16="http://schemas.microsoft.com/office/drawing/2014/main" val="2109386264"/>
                    </a:ext>
                  </a:extLst>
                </a:gridCol>
                <a:gridCol w="1328810">
                  <a:extLst>
                    <a:ext uri="{9D8B030D-6E8A-4147-A177-3AD203B41FA5}">
                      <a16:colId xmlns:a16="http://schemas.microsoft.com/office/drawing/2014/main" val="3529989134"/>
                    </a:ext>
                  </a:extLst>
                </a:gridCol>
              </a:tblGrid>
              <a:tr h="442202">
                <a:tc>
                  <a:txBody>
                    <a:bodyPr/>
                    <a:lstStyle/>
                    <a:p>
                      <a:pPr algn="ctr"/>
                      <a:endParaRPr lang="tr-TR" dirty="0"/>
                    </a:p>
                  </a:txBody>
                  <a:tcPr anchor="ctr"/>
                </a:tc>
                <a:tc>
                  <a:txBody>
                    <a:bodyPr/>
                    <a:lstStyle/>
                    <a:p>
                      <a:pPr algn="ctr"/>
                      <a:r>
                        <a:rPr lang="en-US" sz="1800" b="1" kern="1200" dirty="0">
                          <a:solidFill>
                            <a:schemeClr val="lt1"/>
                          </a:solidFill>
                          <a:effectLst/>
                        </a:rPr>
                        <a:t>Precision</a:t>
                      </a:r>
                      <a:endParaRPr lang="tr-TR" dirty="0"/>
                    </a:p>
                  </a:txBody>
                  <a:tcPr anchor="ctr"/>
                </a:tc>
                <a:tc>
                  <a:txBody>
                    <a:bodyPr/>
                    <a:lstStyle/>
                    <a:p>
                      <a:pPr algn="ctr"/>
                      <a:r>
                        <a:rPr lang="en-US" sz="1800" b="1" kern="1200" dirty="0">
                          <a:solidFill>
                            <a:schemeClr val="lt1"/>
                          </a:solidFill>
                          <a:effectLst/>
                        </a:rPr>
                        <a:t>Recall</a:t>
                      </a:r>
                      <a:endParaRPr lang="tr-TR" dirty="0"/>
                    </a:p>
                  </a:txBody>
                  <a:tcPr anchor="ctr"/>
                </a:tc>
                <a:tc>
                  <a:txBody>
                    <a:bodyPr/>
                    <a:lstStyle/>
                    <a:p>
                      <a:pPr algn="ctr"/>
                      <a:r>
                        <a:rPr lang="en-US" sz="1800" b="1" kern="1200" dirty="0">
                          <a:solidFill>
                            <a:schemeClr val="lt1"/>
                          </a:solidFill>
                          <a:effectLst/>
                        </a:rPr>
                        <a:t>F1-score</a:t>
                      </a:r>
                      <a:endParaRPr lang="tr-TR" dirty="0"/>
                    </a:p>
                  </a:txBody>
                  <a:tcPr anchor="ctr"/>
                </a:tc>
                <a:tc>
                  <a:txBody>
                    <a:bodyPr/>
                    <a:lstStyle/>
                    <a:p>
                      <a:pPr algn="ctr"/>
                      <a:r>
                        <a:rPr lang="en-US" sz="1800" b="1" kern="1200" dirty="0">
                          <a:solidFill>
                            <a:schemeClr val="lt1"/>
                          </a:solidFill>
                          <a:effectLst/>
                        </a:rPr>
                        <a:t>Support</a:t>
                      </a:r>
                      <a:endParaRPr lang="tr-TR" dirty="0"/>
                    </a:p>
                  </a:txBody>
                  <a:tcPr anchor="ctr"/>
                </a:tc>
                <a:extLst>
                  <a:ext uri="{0D108BD9-81ED-4DB2-BD59-A6C34878D82A}">
                    <a16:rowId xmlns:a16="http://schemas.microsoft.com/office/drawing/2014/main" val="3862764084"/>
                  </a:ext>
                </a:extLst>
              </a:tr>
              <a:tr h="442202">
                <a:tc>
                  <a:txBody>
                    <a:bodyPr/>
                    <a:lstStyle/>
                    <a:p>
                      <a:pPr algn="ctr"/>
                      <a:r>
                        <a:rPr lang="en-US" sz="1800" kern="1200" dirty="0">
                          <a:solidFill>
                            <a:schemeClr val="dk1"/>
                          </a:solidFill>
                          <a:effectLst/>
                        </a:rPr>
                        <a:t>positive</a:t>
                      </a:r>
                      <a:endParaRPr lang="tr-TR" dirty="0"/>
                    </a:p>
                  </a:txBody>
                  <a:tcPr anchor="ctr"/>
                </a:tc>
                <a:tc>
                  <a:txBody>
                    <a:bodyPr/>
                    <a:lstStyle/>
                    <a:p>
                      <a:pPr algn="ctr"/>
                      <a:r>
                        <a:rPr lang="en-US" sz="1800" kern="1200" dirty="0">
                          <a:solidFill>
                            <a:schemeClr val="dk1"/>
                          </a:solidFill>
                          <a:effectLst/>
                        </a:rPr>
                        <a:t>0.62</a:t>
                      </a:r>
                      <a:endParaRPr lang="tr-TR" dirty="0"/>
                    </a:p>
                  </a:txBody>
                  <a:tcPr anchor="ctr"/>
                </a:tc>
                <a:tc>
                  <a:txBody>
                    <a:bodyPr/>
                    <a:lstStyle/>
                    <a:p>
                      <a:pPr algn="ctr"/>
                      <a:r>
                        <a:rPr lang="en-US" dirty="0"/>
                        <a:t>0.58</a:t>
                      </a:r>
                      <a:endParaRPr lang="tr-TR" dirty="0"/>
                    </a:p>
                  </a:txBody>
                  <a:tcPr anchor="ctr"/>
                </a:tc>
                <a:tc>
                  <a:txBody>
                    <a:bodyPr/>
                    <a:lstStyle/>
                    <a:p>
                      <a:pPr algn="ctr"/>
                      <a:r>
                        <a:rPr lang="en-US" dirty="0"/>
                        <a:t>0.60</a:t>
                      </a:r>
                      <a:endParaRPr lang="tr-TR" dirty="0"/>
                    </a:p>
                  </a:txBody>
                  <a:tcPr anchor="ctr"/>
                </a:tc>
                <a:tc>
                  <a:txBody>
                    <a:bodyPr/>
                    <a:lstStyle/>
                    <a:p>
                      <a:pPr algn="ctr"/>
                      <a:r>
                        <a:rPr lang="en-US" dirty="0"/>
                        <a:t>406</a:t>
                      </a:r>
                      <a:endParaRPr lang="tr-TR" dirty="0"/>
                    </a:p>
                  </a:txBody>
                  <a:tcPr anchor="ctr"/>
                </a:tc>
                <a:extLst>
                  <a:ext uri="{0D108BD9-81ED-4DB2-BD59-A6C34878D82A}">
                    <a16:rowId xmlns:a16="http://schemas.microsoft.com/office/drawing/2014/main" val="2622690525"/>
                  </a:ext>
                </a:extLst>
              </a:tr>
              <a:tr h="442202">
                <a:tc>
                  <a:txBody>
                    <a:bodyPr/>
                    <a:lstStyle/>
                    <a:p>
                      <a:pPr algn="ctr"/>
                      <a:r>
                        <a:rPr lang="en-US" sz="1800" kern="1200" dirty="0">
                          <a:solidFill>
                            <a:schemeClr val="dk1"/>
                          </a:solidFill>
                          <a:effectLst/>
                        </a:rPr>
                        <a:t>negative</a:t>
                      </a:r>
                      <a:endParaRPr lang="tr-TR" dirty="0"/>
                    </a:p>
                  </a:txBody>
                  <a:tcPr anchor="ctr"/>
                </a:tc>
                <a:tc>
                  <a:txBody>
                    <a:bodyPr/>
                    <a:lstStyle/>
                    <a:p>
                      <a:pPr algn="ctr"/>
                      <a:r>
                        <a:rPr lang="en-US" sz="1800" kern="1200" dirty="0">
                          <a:solidFill>
                            <a:schemeClr val="dk1"/>
                          </a:solidFill>
                          <a:effectLst/>
                        </a:rPr>
                        <a:t>0.83</a:t>
                      </a:r>
                      <a:endParaRPr lang="tr-TR" dirty="0"/>
                    </a:p>
                  </a:txBody>
                  <a:tcPr anchor="ctr"/>
                </a:tc>
                <a:tc>
                  <a:txBody>
                    <a:bodyPr/>
                    <a:lstStyle/>
                    <a:p>
                      <a:pPr algn="ctr"/>
                      <a:r>
                        <a:rPr lang="en-US" dirty="0"/>
                        <a:t>0.85</a:t>
                      </a:r>
                      <a:endParaRPr lang="tr-TR" dirty="0"/>
                    </a:p>
                  </a:txBody>
                  <a:tcPr anchor="ctr"/>
                </a:tc>
                <a:tc>
                  <a:txBody>
                    <a:bodyPr/>
                    <a:lstStyle/>
                    <a:p>
                      <a:pPr algn="ctr"/>
                      <a:r>
                        <a:rPr lang="en-US" dirty="0"/>
                        <a:t>0.84</a:t>
                      </a:r>
                      <a:endParaRPr lang="tr-TR" dirty="0"/>
                    </a:p>
                  </a:txBody>
                  <a:tcPr anchor="ctr"/>
                </a:tc>
                <a:tc>
                  <a:txBody>
                    <a:bodyPr/>
                    <a:lstStyle/>
                    <a:p>
                      <a:pPr algn="ctr"/>
                      <a:r>
                        <a:rPr lang="en-US" dirty="0"/>
                        <a:t>994</a:t>
                      </a:r>
                      <a:endParaRPr lang="tr-TR" dirty="0"/>
                    </a:p>
                  </a:txBody>
                  <a:tcPr anchor="ctr"/>
                </a:tc>
                <a:extLst>
                  <a:ext uri="{0D108BD9-81ED-4DB2-BD59-A6C34878D82A}">
                    <a16:rowId xmlns:a16="http://schemas.microsoft.com/office/drawing/2014/main" val="1919389162"/>
                  </a:ext>
                </a:extLst>
              </a:tr>
              <a:tr h="442202">
                <a:tc>
                  <a:txBody>
                    <a:bodyPr/>
                    <a:lstStyle/>
                    <a:p>
                      <a:pPr algn="ctr"/>
                      <a:endParaRPr lang="tr-TR"/>
                    </a:p>
                  </a:txBody>
                  <a:tcPr anchor="ctr"/>
                </a:tc>
                <a:tc>
                  <a:txBody>
                    <a:bodyPr/>
                    <a:lstStyle/>
                    <a:p>
                      <a:pPr algn="ctr"/>
                      <a:endParaRPr lang="tr-TR"/>
                    </a:p>
                  </a:txBody>
                  <a:tcPr anchor="ctr"/>
                </a:tc>
                <a:tc>
                  <a:txBody>
                    <a:bodyPr/>
                    <a:lstStyle/>
                    <a:p>
                      <a:pPr algn="ctr"/>
                      <a:endParaRPr lang="tr-TR"/>
                    </a:p>
                  </a:txBody>
                  <a:tcPr anchor="ctr"/>
                </a:tc>
                <a:tc>
                  <a:txBody>
                    <a:bodyPr/>
                    <a:lstStyle/>
                    <a:p>
                      <a:pPr algn="ctr"/>
                      <a:endParaRPr lang="tr-TR"/>
                    </a:p>
                  </a:txBody>
                  <a:tcPr anchor="ctr"/>
                </a:tc>
                <a:tc>
                  <a:txBody>
                    <a:bodyPr/>
                    <a:lstStyle/>
                    <a:p>
                      <a:pPr algn="ctr"/>
                      <a:endParaRPr lang="tr-TR"/>
                    </a:p>
                  </a:txBody>
                  <a:tcPr anchor="ctr"/>
                </a:tc>
                <a:extLst>
                  <a:ext uri="{0D108BD9-81ED-4DB2-BD59-A6C34878D82A}">
                    <a16:rowId xmlns:a16="http://schemas.microsoft.com/office/drawing/2014/main" val="2136108746"/>
                  </a:ext>
                </a:extLst>
              </a:tr>
              <a:tr h="442202">
                <a:tc>
                  <a:txBody>
                    <a:bodyPr/>
                    <a:lstStyle/>
                    <a:p>
                      <a:pPr algn="ctr"/>
                      <a:r>
                        <a:rPr lang="en-US" sz="1800" kern="1200" dirty="0">
                          <a:solidFill>
                            <a:schemeClr val="dk1"/>
                          </a:solidFill>
                          <a:effectLst/>
                        </a:rPr>
                        <a:t>Accuracy</a:t>
                      </a:r>
                      <a:endParaRPr lang="tr-TR" dirty="0"/>
                    </a:p>
                  </a:txBody>
                  <a:tcPr anchor="ctr"/>
                </a:tc>
                <a:tc>
                  <a:txBody>
                    <a:bodyPr/>
                    <a:lstStyle/>
                    <a:p>
                      <a:pPr algn="ctr"/>
                      <a:endParaRPr lang="tr-TR" dirty="0"/>
                    </a:p>
                  </a:txBody>
                  <a:tcPr anchor="ctr"/>
                </a:tc>
                <a:tc>
                  <a:txBody>
                    <a:bodyPr/>
                    <a:lstStyle/>
                    <a:p>
                      <a:pPr algn="ctr"/>
                      <a:endParaRPr lang="tr-TR" dirty="0"/>
                    </a:p>
                  </a:txBody>
                  <a:tcPr anchor="ctr"/>
                </a:tc>
                <a:tc>
                  <a:txBody>
                    <a:bodyPr/>
                    <a:lstStyle/>
                    <a:p>
                      <a:pPr algn="ctr"/>
                      <a:r>
                        <a:rPr lang="en-US" dirty="0"/>
                        <a:t>0.78</a:t>
                      </a:r>
                      <a:endParaRPr lang="tr-TR" dirty="0"/>
                    </a:p>
                  </a:txBody>
                  <a:tcPr anchor="ctr"/>
                </a:tc>
                <a:tc>
                  <a:txBody>
                    <a:bodyPr/>
                    <a:lstStyle/>
                    <a:p>
                      <a:pPr algn="ctr"/>
                      <a:r>
                        <a:rPr lang="en-US" dirty="0"/>
                        <a:t>1400</a:t>
                      </a:r>
                      <a:endParaRPr lang="tr-TR" dirty="0"/>
                    </a:p>
                  </a:txBody>
                  <a:tcPr anchor="ctr"/>
                </a:tc>
                <a:extLst>
                  <a:ext uri="{0D108BD9-81ED-4DB2-BD59-A6C34878D82A}">
                    <a16:rowId xmlns:a16="http://schemas.microsoft.com/office/drawing/2014/main" val="4074572620"/>
                  </a:ext>
                </a:extLst>
              </a:tr>
              <a:tr h="442202">
                <a:tc>
                  <a:txBody>
                    <a:bodyPr/>
                    <a:lstStyle/>
                    <a:p>
                      <a:pPr algn="ctr"/>
                      <a:r>
                        <a:rPr lang="en-US" sz="1800" kern="1200" dirty="0">
                          <a:solidFill>
                            <a:schemeClr val="dk1"/>
                          </a:solidFill>
                          <a:effectLst/>
                        </a:rPr>
                        <a:t>Macro ang</a:t>
                      </a:r>
                      <a:endParaRPr lang="tr-TR" dirty="0"/>
                    </a:p>
                  </a:txBody>
                  <a:tcPr anchor="ctr"/>
                </a:tc>
                <a:tc>
                  <a:txBody>
                    <a:bodyPr/>
                    <a:lstStyle/>
                    <a:p>
                      <a:pPr algn="ctr"/>
                      <a:r>
                        <a:rPr lang="en-US" dirty="0"/>
                        <a:t>0.73</a:t>
                      </a:r>
                      <a:endParaRPr lang="tr-TR" dirty="0"/>
                    </a:p>
                  </a:txBody>
                  <a:tcPr anchor="ctr"/>
                </a:tc>
                <a:tc>
                  <a:txBody>
                    <a:bodyPr/>
                    <a:lstStyle/>
                    <a:p>
                      <a:pPr algn="ctr"/>
                      <a:r>
                        <a:rPr lang="en-US" dirty="0"/>
                        <a:t>0.72</a:t>
                      </a:r>
                      <a:endParaRPr lang="tr-TR" dirty="0"/>
                    </a:p>
                  </a:txBody>
                  <a:tcPr anchor="ctr"/>
                </a:tc>
                <a:tc>
                  <a:txBody>
                    <a:bodyPr/>
                    <a:lstStyle/>
                    <a:p>
                      <a:pPr algn="ctr"/>
                      <a:r>
                        <a:rPr lang="en-US" dirty="0"/>
                        <a:t>0.72</a:t>
                      </a:r>
                      <a:endParaRPr lang="tr-TR" dirty="0"/>
                    </a:p>
                  </a:txBody>
                  <a:tcPr anchor="ctr"/>
                </a:tc>
                <a:tc>
                  <a:txBody>
                    <a:bodyPr/>
                    <a:lstStyle/>
                    <a:p>
                      <a:pPr algn="ctr"/>
                      <a:r>
                        <a:rPr lang="en-US" dirty="0"/>
                        <a:t>1400</a:t>
                      </a:r>
                      <a:endParaRPr lang="tr-TR" dirty="0"/>
                    </a:p>
                  </a:txBody>
                  <a:tcPr anchor="ctr"/>
                </a:tc>
                <a:extLst>
                  <a:ext uri="{0D108BD9-81ED-4DB2-BD59-A6C34878D82A}">
                    <a16:rowId xmlns:a16="http://schemas.microsoft.com/office/drawing/2014/main" val="1293587215"/>
                  </a:ext>
                </a:extLst>
              </a:tr>
              <a:tr h="442202">
                <a:tc>
                  <a:txBody>
                    <a:bodyPr/>
                    <a:lstStyle/>
                    <a:p>
                      <a:pPr algn="ctr"/>
                      <a:r>
                        <a:rPr lang="en-US" sz="1400" kern="1200" dirty="0">
                          <a:solidFill>
                            <a:schemeClr val="dk1"/>
                          </a:solidFill>
                          <a:effectLst/>
                        </a:rPr>
                        <a:t>Weighted avg</a:t>
                      </a:r>
                      <a:endParaRPr lang="tr-TR" sz="1400" dirty="0"/>
                    </a:p>
                  </a:txBody>
                  <a:tcPr anchor="ctr"/>
                </a:tc>
                <a:tc>
                  <a:txBody>
                    <a:bodyPr/>
                    <a:lstStyle/>
                    <a:p>
                      <a:pPr algn="ctr"/>
                      <a:r>
                        <a:rPr lang="en-US" dirty="0"/>
                        <a:t>0.77</a:t>
                      </a:r>
                      <a:endParaRPr lang="tr-TR" dirty="0"/>
                    </a:p>
                  </a:txBody>
                  <a:tcPr anchor="ctr"/>
                </a:tc>
                <a:tc>
                  <a:txBody>
                    <a:bodyPr/>
                    <a:lstStyle/>
                    <a:p>
                      <a:pPr algn="ctr"/>
                      <a:r>
                        <a:rPr lang="en-US" dirty="0"/>
                        <a:t>0.78</a:t>
                      </a:r>
                      <a:endParaRPr lang="tr-TR" dirty="0"/>
                    </a:p>
                  </a:txBody>
                  <a:tcPr anchor="ctr"/>
                </a:tc>
                <a:tc>
                  <a:txBody>
                    <a:bodyPr/>
                    <a:lstStyle/>
                    <a:p>
                      <a:pPr algn="ctr"/>
                      <a:r>
                        <a:rPr lang="en-US" dirty="0"/>
                        <a:t>0.77</a:t>
                      </a:r>
                      <a:endParaRPr lang="tr-TR" dirty="0"/>
                    </a:p>
                  </a:txBody>
                  <a:tcPr anchor="ctr"/>
                </a:tc>
                <a:tc>
                  <a:txBody>
                    <a:bodyPr/>
                    <a:lstStyle/>
                    <a:p>
                      <a:pPr algn="ctr"/>
                      <a:r>
                        <a:rPr lang="en-US" dirty="0"/>
                        <a:t>1400</a:t>
                      </a:r>
                      <a:endParaRPr lang="tr-TR" dirty="0"/>
                    </a:p>
                  </a:txBody>
                  <a:tcPr anchor="ctr"/>
                </a:tc>
                <a:extLst>
                  <a:ext uri="{0D108BD9-81ED-4DB2-BD59-A6C34878D82A}">
                    <a16:rowId xmlns:a16="http://schemas.microsoft.com/office/drawing/2014/main" val="4227306659"/>
                  </a:ext>
                </a:extLst>
              </a:tr>
            </a:tbl>
          </a:graphicData>
        </a:graphic>
      </p:graphicFrame>
    </p:spTree>
    <p:extLst>
      <p:ext uri="{BB962C8B-B14F-4D97-AF65-F5344CB8AC3E}">
        <p14:creationId xmlns:p14="http://schemas.microsoft.com/office/powerpoint/2010/main" val="22287041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a:lstStyle/>
          <a:p>
            <a:r>
              <a:rPr lang="en-US" b="1" dirty="0"/>
              <a:t>Evaluation Results</a:t>
            </a:r>
            <a:endParaRPr lang="tr-TR" dirty="0"/>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a:xfrm>
            <a:off x="1049144" y="2007220"/>
            <a:ext cx="10093712" cy="1577810"/>
          </a:xfrm>
        </p:spPr>
        <p:txBody>
          <a:bodyPr>
            <a:noAutofit/>
          </a:bodyPr>
          <a:lstStyle/>
          <a:p>
            <a:r>
              <a:rPr lang="en-US" b="1" i="0">
                <a:effectLst/>
              </a:rPr>
              <a:t>Logistic Regression:</a:t>
            </a:r>
          </a:p>
          <a:p>
            <a:pPr lvl="1"/>
            <a:r>
              <a:rPr lang="en-US" b="0" i="0" dirty="0">
                <a:effectLst/>
              </a:rPr>
              <a:t>The accuracy score in training is 0.9268, which means that the model has a good fit to the training data. In the test, it is 0.8871, which means that the model is also successful in the test data.</a:t>
            </a:r>
            <a:endParaRPr lang="en-US" dirty="0"/>
          </a:p>
        </p:txBody>
      </p:sp>
      <p:sp>
        <p:nvSpPr>
          <p:cNvPr id="5" name="TextBox 4">
            <a:extLst>
              <a:ext uri="{FF2B5EF4-FFF2-40B4-BE49-F238E27FC236}">
                <a16:creationId xmlns:a16="http://schemas.microsoft.com/office/drawing/2014/main" id="{82033EC6-A98C-FBBC-86AF-DA8BE8455201}"/>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graphicFrame>
        <p:nvGraphicFramePr>
          <p:cNvPr id="7" name="جدول 6">
            <a:extLst>
              <a:ext uri="{FF2B5EF4-FFF2-40B4-BE49-F238E27FC236}">
                <a16:creationId xmlns:a16="http://schemas.microsoft.com/office/drawing/2014/main" id="{D19D59E9-FDB6-C371-4FFA-5316461FBD7D}"/>
              </a:ext>
            </a:extLst>
          </p:cNvPr>
          <p:cNvGraphicFramePr>
            <a:graphicFrameLocks noGrp="1"/>
          </p:cNvGraphicFramePr>
          <p:nvPr>
            <p:extLst>
              <p:ext uri="{D42A27DB-BD31-4B8C-83A1-F6EECF244321}">
                <p14:modId xmlns:p14="http://schemas.microsoft.com/office/powerpoint/2010/main" val="3194461750"/>
              </p:ext>
            </p:extLst>
          </p:nvPr>
        </p:nvGraphicFramePr>
        <p:xfrm>
          <a:off x="1208493" y="3585029"/>
          <a:ext cx="6353450" cy="3095414"/>
        </p:xfrm>
        <a:graphic>
          <a:graphicData uri="http://schemas.openxmlformats.org/drawingml/2006/table">
            <a:tbl>
              <a:tblPr firstRow="1" bandRow="1">
                <a:tableStyleId>{72833802-FEF1-4C79-8D5D-14CF1EAF98D9}</a:tableStyleId>
              </a:tblPr>
              <a:tblGrid>
                <a:gridCol w="1401922">
                  <a:extLst>
                    <a:ext uri="{9D8B030D-6E8A-4147-A177-3AD203B41FA5}">
                      <a16:colId xmlns:a16="http://schemas.microsoft.com/office/drawing/2014/main" val="2662864343"/>
                    </a:ext>
                  </a:extLst>
                </a:gridCol>
                <a:gridCol w="1139458">
                  <a:extLst>
                    <a:ext uri="{9D8B030D-6E8A-4147-A177-3AD203B41FA5}">
                      <a16:colId xmlns:a16="http://schemas.microsoft.com/office/drawing/2014/main" val="2241526480"/>
                    </a:ext>
                  </a:extLst>
                </a:gridCol>
                <a:gridCol w="1270690">
                  <a:extLst>
                    <a:ext uri="{9D8B030D-6E8A-4147-A177-3AD203B41FA5}">
                      <a16:colId xmlns:a16="http://schemas.microsoft.com/office/drawing/2014/main" val="271659825"/>
                    </a:ext>
                  </a:extLst>
                </a:gridCol>
                <a:gridCol w="1270690">
                  <a:extLst>
                    <a:ext uri="{9D8B030D-6E8A-4147-A177-3AD203B41FA5}">
                      <a16:colId xmlns:a16="http://schemas.microsoft.com/office/drawing/2014/main" val="2109386264"/>
                    </a:ext>
                  </a:extLst>
                </a:gridCol>
                <a:gridCol w="1270690">
                  <a:extLst>
                    <a:ext uri="{9D8B030D-6E8A-4147-A177-3AD203B41FA5}">
                      <a16:colId xmlns:a16="http://schemas.microsoft.com/office/drawing/2014/main" val="3529989134"/>
                    </a:ext>
                  </a:extLst>
                </a:gridCol>
              </a:tblGrid>
              <a:tr h="442202">
                <a:tc>
                  <a:txBody>
                    <a:bodyPr/>
                    <a:lstStyle/>
                    <a:p>
                      <a:pPr algn="ctr"/>
                      <a:endParaRPr lang="tr-TR" dirty="0"/>
                    </a:p>
                  </a:txBody>
                  <a:tcPr anchor="ctr"/>
                </a:tc>
                <a:tc>
                  <a:txBody>
                    <a:bodyPr/>
                    <a:lstStyle/>
                    <a:p>
                      <a:pPr algn="ctr"/>
                      <a:r>
                        <a:rPr lang="en-US" sz="1800" b="1" kern="1200" dirty="0">
                          <a:solidFill>
                            <a:schemeClr val="lt1"/>
                          </a:solidFill>
                          <a:effectLst/>
                        </a:rPr>
                        <a:t>Precision</a:t>
                      </a:r>
                      <a:endParaRPr lang="tr-TR" dirty="0"/>
                    </a:p>
                  </a:txBody>
                  <a:tcPr anchor="ctr"/>
                </a:tc>
                <a:tc>
                  <a:txBody>
                    <a:bodyPr/>
                    <a:lstStyle/>
                    <a:p>
                      <a:pPr algn="ctr"/>
                      <a:r>
                        <a:rPr lang="en-US" sz="1800" b="1" kern="1200" dirty="0">
                          <a:solidFill>
                            <a:schemeClr val="lt1"/>
                          </a:solidFill>
                          <a:effectLst/>
                        </a:rPr>
                        <a:t>Recall</a:t>
                      </a:r>
                      <a:endParaRPr lang="tr-TR" dirty="0"/>
                    </a:p>
                  </a:txBody>
                  <a:tcPr anchor="ctr"/>
                </a:tc>
                <a:tc>
                  <a:txBody>
                    <a:bodyPr/>
                    <a:lstStyle/>
                    <a:p>
                      <a:pPr algn="ctr"/>
                      <a:r>
                        <a:rPr lang="en-US" sz="1800" b="1" kern="1200" dirty="0">
                          <a:solidFill>
                            <a:schemeClr val="lt1"/>
                          </a:solidFill>
                          <a:effectLst/>
                        </a:rPr>
                        <a:t>F1-score</a:t>
                      </a:r>
                      <a:endParaRPr lang="tr-TR" dirty="0"/>
                    </a:p>
                  </a:txBody>
                  <a:tcPr anchor="ctr"/>
                </a:tc>
                <a:tc>
                  <a:txBody>
                    <a:bodyPr/>
                    <a:lstStyle/>
                    <a:p>
                      <a:pPr algn="ctr"/>
                      <a:r>
                        <a:rPr lang="en-US" sz="1800" b="1" kern="1200" dirty="0">
                          <a:solidFill>
                            <a:schemeClr val="lt1"/>
                          </a:solidFill>
                          <a:effectLst/>
                        </a:rPr>
                        <a:t>Support</a:t>
                      </a:r>
                      <a:endParaRPr lang="tr-TR" dirty="0"/>
                    </a:p>
                  </a:txBody>
                  <a:tcPr anchor="ctr"/>
                </a:tc>
                <a:extLst>
                  <a:ext uri="{0D108BD9-81ED-4DB2-BD59-A6C34878D82A}">
                    <a16:rowId xmlns:a16="http://schemas.microsoft.com/office/drawing/2014/main" val="3862764084"/>
                  </a:ext>
                </a:extLst>
              </a:tr>
              <a:tr h="442202">
                <a:tc>
                  <a:txBody>
                    <a:bodyPr/>
                    <a:lstStyle/>
                    <a:p>
                      <a:pPr algn="ctr"/>
                      <a:r>
                        <a:rPr lang="en-US" sz="1800" kern="1200" dirty="0">
                          <a:solidFill>
                            <a:schemeClr val="dk1"/>
                          </a:solidFill>
                          <a:effectLst/>
                        </a:rPr>
                        <a:t>positive</a:t>
                      </a:r>
                      <a:endParaRPr lang="tr-TR" dirty="0"/>
                    </a:p>
                  </a:txBody>
                  <a:tcPr anchor="ctr"/>
                </a:tc>
                <a:tc>
                  <a:txBody>
                    <a:bodyPr/>
                    <a:lstStyle/>
                    <a:p>
                      <a:pPr algn="ctr"/>
                      <a:r>
                        <a:rPr lang="en-US" sz="1800" kern="1200" dirty="0">
                          <a:solidFill>
                            <a:schemeClr val="dk1"/>
                          </a:solidFill>
                          <a:effectLst/>
                        </a:rPr>
                        <a:t>0.91</a:t>
                      </a:r>
                      <a:endParaRPr lang="tr-TR" dirty="0"/>
                    </a:p>
                  </a:txBody>
                  <a:tcPr anchor="ctr"/>
                </a:tc>
                <a:tc>
                  <a:txBody>
                    <a:bodyPr/>
                    <a:lstStyle/>
                    <a:p>
                      <a:pPr algn="ctr"/>
                      <a:r>
                        <a:rPr lang="en-US" dirty="0"/>
                        <a:t>0.68</a:t>
                      </a:r>
                      <a:endParaRPr lang="tr-TR" dirty="0"/>
                    </a:p>
                  </a:txBody>
                  <a:tcPr anchor="ctr"/>
                </a:tc>
                <a:tc>
                  <a:txBody>
                    <a:bodyPr/>
                    <a:lstStyle/>
                    <a:p>
                      <a:pPr algn="ctr"/>
                      <a:r>
                        <a:rPr lang="en-US" dirty="0"/>
                        <a:t>0.78</a:t>
                      </a:r>
                      <a:endParaRPr lang="tr-TR" dirty="0"/>
                    </a:p>
                  </a:txBody>
                  <a:tcPr anchor="ctr"/>
                </a:tc>
                <a:tc>
                  <a:txBody>
                    <a:bodyPr/>
                    <a:lstStyle/>
                    <a:p>
                      <a:pPr algn="ctr"/>
                      <a:r>
                        <a:rPr lang="en-US" dirty="0"/>
                        <a:t>406</a:t>
                      </a:r>
                      <a:endParaRPr lang="tr-TR" dirty="0"/>
                    </a:p>
                  </a:txBody>
                  <a:tcPr anchor="ctr"/>
                </a:tc>
                <a:extLst>
                  <a:ext uri="{0D108BD9-81ED-4DB2-BD59-A6C34878D82A}">
                    <a16:rowId xmlns:a16="http://schemas.microsoft.com/office/drawing/2014/main" val="2622690525"/>
                  </a:ext>
                </a:extLst>
              </a:tr>
              <a:tr h="442202">
                <a:tc>
                  <a:txBody>
                    <a:bodyPr/>
                    <a:lstStyle/>
                    <a:p>
                      <a:pPr algn="ctr"/>
                      <a:r>
                        <a:rPr lang="en-US" sz="1800" kern="1200" dirty="0">
                          <a:solidFill>
                            <a:schemeClr val="dk1"/>
                          </a:solidFill>
                          <a:effectLst/>
                        </a:rPr>
                        <a:t>negative</a:t>
                      </a:r>
                      <a:endParaRPr lang="tr-TR" dirty="0"/>
                    </a:p>
                  </a:txBody>
                  <a:tcPr anchor="ctr"/>
                </a:tc>
                <a:tc>
                  <a:txBody>
                    <a:bodyPr/>
                    <a:lstStyle/>
                    <a:p>
                      <a:pPr algn="ctr"/>
                      <a:r>
                        <a:rPr lang="en-US" sz="1800" kern="1200" dirty="0">
                          <a:solidFill>
                            <a:schemeClr val="dk1"/>
                          </a:solidFill>
                          <a:effectLst/>
                        </a:rPr>
                        <a:t>0.88</a:t>
                      </a:r>
                      <a:endParaRPr lang="tr-TR" dirty="0"/>
                    </a:p>
                  </a:txBody>
                  <a:tcPr anchor="ctr"/>
                </a:tc>
                <a:tc>
                  <a:txBody>
                    <a:bodyPr/>
                    <a:lstStyle/>
                    <a:p>
                      <a:pPr algn="ctr"/>
                      <a:r>
                        <a:rPr lang="en-US" dirty="0"/>
                        <a:t>0.97</a:t>
                      </a:r>
                      <a:endParaRPr lang="tr-TR" dirty="0"/>
                    </a:p>
                  </a:txBody>
                  <a:tcPr anchor="ctr"/>
                </a:tc>
                <a:tc>
                  <a:txBody>
                    <a:bodyPr/>
                    <a:lstStyle/>
                    <a:p>
                      <a:pPr algn="ctr"/>
                      <a:r>
                        <a:rPr lang="en-US" dirty="0"/>
                        <a:t>0.92</a:t>
                      </a:r>
                      <a:endParaRPr lang="tr-TR" dirty="0"/>
                    </a:p>
                  </a:txBody>
                  <a:tcPr anchor="ctr"/>
                </a:tc>
                <a:tc>
                  <a:txBody>
                    <a:bodyPr/>
                    <a:lstStyle/>
                    <a:p>
                      <a:pPr algn="ctr"/>
                      <a:r>
                        <a:rPr lang="en-US" dirty="0"/>
                        <a:t>994</a:t>
                      </a:r>
                      <a:endParaRPr lang="tr-TR" dirty="0"/>
                    </a:p>
                  </a:txBody>
                  <a:tcPr anchor="ctr"/>
                </a:tc>
                <a:extLst>
                  <a:ext uri="{0D108BD9-81ED-4DB2-BD59-A6C34878D82A}">
                    <a16:rowId xmlns:a16="http://schemas.microsoft.com/office/drawing/2014/main" val="1919389162"/>
                  </a:ext>
                </a:extLst>
              </a:tr>
              <a:tr h="442202">
                <a:tc>
                  <a:txBody>
                    <a:bodyPr/>
                    <a:lstStyle/>
                    <a:p>
                      <a:pPr algn="ctr"/>
                      <a:endParaRPr lang="tr-TR"/>
                    </a:p>
                  </a:txBody>
                  <a:tcPr anchor="ctr"/>
                </a:tc>
                <a:tc>
                  <a:txBody>
                    <a:bodyPr/>
                    <a:lstStyle/>
                    <a:p>
                      <a:pPr algn="ctr"/>
                      <a:endParaRPr lang="tr-TR" dirty="0"/>
                    </a:p>
                  </a:txBody>
                  <a:tcPr anchor="ctr"/>
                </a:tc>
                <a:tc>
                  <a:txBody>
                    <a:bodyPr/>
                    <a:lstStyle/>
                    <a:p>
                      <a:pPr algn="ctr"/>
                      <a:endParaRPr lang="tr-TR"/>
                    </a:p>
                  </a:txBody>
                  <a:tcPr anchor="ctr"/>
                </a:tc>
                <a:tc>
                  <a:txBody>
                    <a:bodyPr/>
                    <a:lstStyle/>
                    <a:p>
                      <a:pPr algn="ctr"/>
                      <a:endParaRPr lang="tr-TR" dirty="0"/>
                    </a:p>
                  </a:txBody>
                  <a:tcPr anchor="ctr"/>
                </a:tc>
                <a:tc>
                  <a:txBody>
                    <a:bodyPr/>
                    <a:lstStyle/>
                    <a:p>
                      <a:pPr algn="ctr"/>
                      <a:endParaRPr lang="tr-TR"/>
                    </a:p>
                  </a:txBody>
                  <a:tcPr anchor="ctr"/>
                </a:tc>
                <a:extLst>
                  <a:ext uri="{0D108BD9-81ED-4DB2-BD59-A6C34878D82A}">
                    <a16:rowId xmlns:a16="http://schemas.microsoft.com/office/drawing/2014/main" val="2136108746"/>
                  </a:ext>
                </a:extLst>
              </a:tr>
              <a:tr h="442202">
                <a:tc>
                  <a:txBody>
                    <a:bodyPr/>
                    <a:lstStyle/>
                    <a:p>
                      <a:pPr algn="ctr"/>
                      <a:r>
                        <a:rPr lang="en-US" sz="1800" kern="1200" dirty="0">
                          <a:solidFill>
                            <a:schemeClr val="dk1"/>
                          </a:solidFill>
                          <a:effectLst/>
                        </a:rPr>
                        <a:t>Accuracy</a:t>
                      </a:r>
                      <a:endParaRPr lang="tr-TR" dirty="0"/>
                    </a:p>
                  </a:txBody>
                  <a:tcPr anchor="ctr"/>
                </a:tc>
                <a:tc>
                  <a:txBody>
                    <a:bodyPr/>
                    <a:lstStyle/>
                    <a:p>
                      <a:pPr algn="ctr"/>
                      <a:endParaRPr lang="tr-TR" dirty="0"/>
                    </a:p>
                  </a:txBody>
                  <a:tcPr anchor="ctr"/>
                </a:tc>
                <a:tc>
                  <a:txBody>
                    <a:bodyPr/>
                    <a:lstStyle/>
                    <a:p>
                      <a:pPr algn="ctr"/>
                      <a:endParaRPr lang="tr-TR" dirty="0"/>
                    </a:p>
                  </a:txBody>
                  <a:tcPr anchor="ctr"/>
                </a:tc>
                <a:tc>
                  <a:txBody>
                    <a:bodyPr/>
                    <a:lstStyle/>
                    <a:p>
                      <a:pPr algn="ctr"/>
                      <a:r>
                        <a:rPr lang="en-US" dirty="0"/>
                        <a:t>0.89</a:t>
                      </a:r>
                      <a:endParaRPr lang="tr-TR" dirty="0"/>
                    </a:p>
                  </a:txBody>
                  <a:tcPr anchor="ctr"/>
                </a:tc>
                <a:tc>
                  <a:txBody>
                    <a:bodyPr/>
                    <a:lstStyle/>
                    <a:p>
                      <a:pPr algn="ctr"/>
                      <a:r>
                        <a:rPr lang="en-US" dirty="0"/>
                        <a:t>1400</a:t>
                      </a:r>
                      <a:endParaRPr lang="tr-TR" dirty="0"/>
                    </a:p>
                  </a:txBody>
                  <a:tcPr anchor="ctr"/>
                </a:tc>
                <a:extLst>
                  <a:ext uri="{0D108BD9-81ED-4DB2-BD59-A6C34878D82A}">
                    <a16:rowId xmlns:a16="http://schemas.microsoft.com/office/drawing/2014/main" val="4074572620"/>
                  </a:ext>
                </a:extLst>
              </a:tr>
              <a:tr h="442202">
                <a:tc>
                  <a:txBody>
                    <a:bodyPr/>
                    <a:lstStyle/>
                    <a:p>
                      <a:pPr algn="ctr"/>
                      <a:r>
                        <a:rPr lang="en-US" sz="1800" kern="1200" dirty="0">
                          <a:solidFill>
                            <a:schemeClr val="dk1"/>
                          </a:solidFill>
                          <a:effectLst/>
                        </a:rPr>
                        <a:t>Macro ang</a:t>
                      </a:r>
                      <a:endParaRPr lang="tr-TR" dirty="0"/>
                    </a:p>
                  </a:txBody>
                  <a:tcPr anchor="ctr"/>
                </a:tc>
                <a:tc>
                  <a:txBody>
                    <a:bodyPr/>
                    <a:lstStyle/>
                    <a:p>
                      <a:pPr algn="ctr"/>
                      <a:r>
                        <a:rPr lang="en-US" dirty="0"/>
                        <a:t>0.90</a:t>
                      </a:r>
                      <a:endParaRPr lang="tr-TR" dirty="0"/>
                    </a:p>
                  </a:txBody>
                  <a:tcPr anchor="ctr"/>
                </a:tc>
                <a:tc>
                  <a:txBody>
                    <a:bodyPr/>
                    <a:lstStyle/>
                    <a:p>
                      <a:pPr algn="ctr"/>
                      <a:r>
                        <a:rPr lang="en-US" dirty="0"/>
                        <a:t>0.83</a:t>
                      </a:r>
                      <a:endParaRPr lang="tr-TR" dirty="0"/>
                    </a:p>
                  </a:txBody>
                  <a:tcPr anchor="ctr"/>
                </a:tc>
                <a:tc>
                  <a:txBody>
                    <a:bodyPr/>
                    <a:lstStyle/>
                    <a:p>
                      <a:pPr algn="ctr"/>
                      <a:r>
                        <a:rPr lang="en-US" dirty="0"/>
                        <a:t>0.85</a:t>
                      </a:r>
                      <a:endParaRPr lang="tr-TR" dirty="0"/>
                    </a:p>
                  </a:txBody>
                  <a:tcPr anchor="ctr"/>
                </a:tc>
                <a:tc>
                  <a:txBody>
                    <a:bodyPr/>
                    <a:lstStyle/>
                    <a:p>
                      <a:pPr algn="ctr"/>
                      <a:r>
                        <a:rPr lang="en-US" dirty="0"/>
                        <a:t>1400</a:t>
                      </a:r>
                      <a:endParaRPr lang="tr-TR" dirty="0"/>
                    </a:p>
                  </a:txBody>
                  <a:tcPr anchor="ctr"/>
                </a:tc>
                <a:extLst>
                  <a:ext uri="{0D108BD9-81ED-4DB2-BD59-A6C34878D82A}">
                    <a16:rowId xmlns:a16="http://schemas.microsoft.com/office/drawing/2014/main" val="1293587215"/>
                  </a:ext>
                </a:extLst>
              </a:tr>
              <a:tr h="442202">
                <a:tc>
                  <a:txBody>
                    <a:bodyPr/>
                    <a:lstStyle/>
                    <a:p>
                      <a:pPr algn="ctr"/>
                      <a:r>
                        <a:rPr lang="en-US" sz="1400" kern="1200" dirty="0">
                          <a:solidFill>
                            <a:schemeClr val="dk1"/>
                          </a:solidFill>
                          <a:effectLst/>
                        </a:rPr>
                        <a:t>Weighted avg</a:t>
                      </a:r>
                      <a:endParaRPr lang="tr-TR" sz="1400" dirty="0"/>
                    </a:p>
                  </a:txBody>
                  <a:tcPr anchor="ctr"/>
                </a:tc>
                <a:tc>
                  <a:txBody>
                    <a:bodyPr/>
                    <a:lstStyle/>
                    <a:p>
                      <a:pPr algn="ctr"/>
                      <a:r>
                        <a:rPr lang="en-US" dirty="0"/>
                        <a:t>0.89</a:t>
                      </a:r>
                      <a:endParaRPr lang="tr-TR" dirty="0"/>
                    </a:p>
                  </a:txBody>
                  <a:tcPr anchor="ctr"/>
                </a:tc>
                <a:tc>
                  <a:txBody>
                    <a:bodyPr/>
                    <a:lstStyle/>
                    <a:p>
                      <a:pPr algn="ctr"/>
                      <a:r>
                        <a:rPr lang="en-US" dirty="0"/>
                        <a:t>0.89</a:t>
                      </a:r>
                      <a:endParaRPr lang="tr-TR" dirty="0"/>
                    </a:p>
                  </a:txBody>
                  <a:tcPr anchor="ctr"/>
                </a:tc>
                <a:tc>
                  <a:txBody>
                    <a:bodyPr/>
                    <a:lstStyle/>
                    <a:p>
                      <a:pPr algn="ctr"/>
                      <a:r>
                        <a:rPr lang="en-US" dirty="0"/>
                        <a:t>0.88</a:t>
                      </a:r>
                      <a:endParaRPr lang="tr-TR" dirty="0"/>
                    </a:p>
                  </a:txBody>
                  <a:tcPr anchor="ctr"/>
                </a:tc>
                <a:tc>
                  <a:txBody>
                    <a:bodyPr/>
                    <a:lstStyle/>
                    <a:p>
                      <a:pPr algn="ctr"/>
                      <a:r>
                        <a:rPr lang="en-US" dirty="0"/>
                        <a:t>1400</a:t>
                      </a:r>
                      <a:endParaRPr lang="tr-TR" dirty="0"/>
                    </a:p>
                  </a:txBody>
                  <a:tcPr anchor="ctr"/>
                </a:tc>
                <a:extLst>
                  <a:ext uri="{0D108BD9-81ED-4DB2-BD59-A6C34878D82A}">
                    <a16:rowId xmlns:a16="http://schemas.microsoft.com/office/drawing/2014/main" val="4227306659"/>
                  </a:ext>
                </a:extLst>
              </a:tr>
            </a:tbl>
          </a:graphicData>
        </a:graphic>
      </p:graphicFrame>
      <p:pic>
        <p:nvPicPr>
          <p:cNvPr id="8" name="صورة 4" descr="صورة تحتوي على نص, لقطة شاشة, رسم بياني, مستطيل&#10;&#10;تم إنشاء الوصف تلقائياً">
            <a:extLst>
              <a:ext uri="{FF2B5EF4-FFF2-40B4-BE49-F238E27FC236}">
                <a16:creationId xmlns:a16="http://schemas.microsoft.com/office/drawing/2014/main" id="{C1930EF2-BCD8-41E7-1B67-CC88F7CE4ABD}"/>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8076940" y="3613207"/>
            <a:ext cx="3911860" cy="3101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831479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a:lstStyle/>
          <a:p>
            <a:r>
              <a:rPr lang="en-US" b="1" dirty="0"/>
              <a:t>Evaluation Results</a:t>
            </a:r>
            <a:endParaRPr lang="tr-TR" dirty="0"/>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a:xfrm>
            <a:off x="1049144" y="2007220"/>
            <a:ext cx="10093712" cy="1577810"/>
          </a:xfrm>
        </p:spPr>
        <p:txBody>
          <a:bodyPr>
            <a:noAutofit/>
          </a:bodyPr>
          <a:lstStyle/>
          <a:p>
            <a:r>
              <a:rPr lang="tr-TR" b="1" i="0" dirty="0">
                <a:effectLst/>
              </a:rPr>
              <a:t>Naive Bayes:</a:t>
            </a:r>
            <a:endParaRPr lang="ar-YE" b="1" i="0" dirty="0">
              <a:effectLst/>
            </a:endParaRPr>
          </a:p>
          <a:p>
            <a:pPr lvl="1"/>
            <a:r>
              <a:rPr lang="en-US" b="0" i="0" dirty="0">
                <a:effectLst/>
              </a:rPr>
              <a:t>The training accuracy is 86.45%, which means that the model successfully fit the training data. However, the test accuracy is 62.79%, which indicates that the model performs worse on the test data.</a:t>
            </a:r>
            <a:endParaRPr lang="en-US" dirty="0"/>
          </a:p>
        </p:txBody>
      </p:sp>
      <p:sp>
        <p:nvSpPr>
          <p:cNvPr id="5" name="TextBox 4">
            <a:extLst>
              <a:ext uri="{FF2B5EF4-FFF2-40B4-BE49-F238E27FC236}">
                <a16:creationId xmlns:a16="http://schemas.microsoft.com/office/drawing/2014/main" id="{82033EC6-A98C-FBBC-86AF-DA8BE8455201}"/>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graphicFrame>
        <p:nvGraphicFramePr>
          <p:cNvPr id="4" name="جدول 3">
            <a:extLst>
              <a:ext uri="{FF2B5EF4-FFF2-40B4-BE49-F238E27FC236}">
                <a16:creationId xmlns:a16="http://schemas.microsoft.com/office/drawing/2014/main" id="{AC56CEDF-B78E-1690-BA8C-25AAE5E0163B}"/>
              </a:ext>
            </a:extLst>
          </p:cNvPr>
          <p:cNvGraphicFramePr>
            <a:graphicFrameLocks noGrp="1"/>
          </p:cNvGraphicFramePr>
          <p:nvPr>
            <p:extLst>
              <p:ext uri="{D42A27DB-BD31-4B8C-83A1-F6EECF244321}">
                <p14:modId xmlns:p14="http://schemas.microsoft.com/office/powerpoint/2010/main" val="2032285981"/>
              </p:ext>
            </p:extLst>
          </p:nvPr>
        </p:nvGraphicFramePr>
        <p:xfrm>
          <a:off x="1049143" y="3585029"/>
          <a:ext cx="6628914" cy="3062514"/>
        </p:xfrm>
        <a:graphic>
          <a:graphicData uri="http://schemas.openxmlformats.org/drawingml/2006/table">
            <a:tbl>
              <a:tblPr firstRow="1" bandRow="1">
                <a:tableStyleId>{72833802-FEF1-4C79-8D5D-14CF1EAF98D9}</a:tableStyleId>
              </a:tblPr>
              <a:tblGrid>
                <a:gridCol w="1462705">
                  <a:extLst>
                    <a:ext uri="{9D8B030D-6E8A-4147-A177-3AD203B41FA5}">
                      <a16:colId xmlns:a16="http://schemas.microsoft.com/office/drawing/2014/main" val="2662864343"/>
                    </a:ext>
                  </a:extLst>
                </a:gridCol>
                <a:gridCol w="1188860">
                  <a:extLst>
                    <a:ext uri="{9D8B030D-6E8A-4147-A177-3AD203B41FA5}">
                      <a16:colId xmlns:a16="http://schemas.microsoft.com/office/drawing/2014/main" val="2241526480"/>
                    </a:ext>
                  </a:extLst>
                </a:gridCol>
                <a:gridCol w="1325783">
                  <a:extLst>
                    <a:ext uri="{9D8B030D-6E8A-4147-A177-3AD203B41FA5}">
                      <a16:colId xmlns:a16="http://schemas.microsoft.com/office/drawing/2014/main" val="271659825"/>
                    </a:ext>
                  </a:extLst>
                </a:gridCol>
                <a:gridCol w="1325783">
                  <a:extLst>
                    <a:ext uri="{9D8B030D-6E8A-4147-A177-3AD203B41FA5}">
                      <a16:colId xmlns:a16="http://schemas.microsoft.com/office/drawing/2014/main" val="2109386264"/>
                    </a:ext>
                  </a:extLst>
                </a:gridCol>
                <a:gridCol w="1325783">
                  <a:extLst>
                    <a:ext uri="{9D8B030D-6E8A-4147-A177-3AD203B41FA5}">
                      <a16:colId xmlns:a16="http://schemas.microsoft.com/office/drawing/2014/main" val="3529989134"/>
                    </a:ext>
                  </a:extLst>
                </a:gridCol>
              </a:tblGrid>
              <a:tr h="437502">
                <a:tc>
                  <a:txBody>
                    <a:bodyPr/>
                    <a:lstStyle/>
                    <a:p>
                      <a:pPr algn="ctr"/>
                      <a:endParaRPr lang="tr-TR" dirty="0"/>
                    </a:p>
                  </a:txBody>
                  <a:tcPr anchor="ctr"/>
                </a:tc>
                <a:tc>
                  <a:txBody>
                    <a:bodyPr/>
                    <a:lstStyle/>
                    <a:p>
                      <a:pPr algn="ctr"/>
                      <a:r>
                        <a:rPr lang="en-US" sz="1800" b="1" kern="1200" dirty="0">
                          <a:solidFill>
                            <a:schemeClr val="lt1"/>
                          </a:solidFill>
                          <a:effectLst/>
                        </a:rPr>
                        <a:t>Precision</a:t>
                      </a:r>
                      <a:endParaRPr lang="tr-TR" dirty="0"/>
                    </a:p>
                  </a:txBody>
                  <a:tcPr anchor="ctr"/>
                </a:tc>
                <a:tc>
                  <a:txBody>
                    <a:bodyPr/>
                    <a:lstStyle/>
                    <a:p>
                      <a:pPr algn="ctr"/>
                      <a:r>
                        <a:rPr lang="en-US" sz="1800" b="1" kern="1200" dirty="0">
                          <a:solidFill>
                            <a:schemeClr val="lt1"/>
                          </a:solidFill>
                          <a:effectLst/>
                        </a:rPr>
                        <a:t>Recall</a:t>
                      </a:r>
                      <a:endParaRPr lang="tr-TR" dirty="0"/>
                    </a:p>
                  </a:txBody>
                  <a:tcPr anchor="ctr"/>
                </a:tc>
                <a:tc>
                  <a:txBody>
                    <a:bodyPr/>
                    <a:lstStyle/>
                    <a:p>
                      <a:pPr algn="ctr"/>
                      <a:r>
                        <a:rPr lang="en-US" sz="1800" b="1" kern="1200" dirty="0">
                          <a:solidFill>
                            <a:schemeClr val="lt1"/>
                          </a:solidFill>
                          <a:effectLst/>
                        </a:rPr>
                        <a:t>F1-score</a:t>
                      </a:r>
                      <a:endParaRPr lang="tr-TR" dirty="0"/>
                    </a:p>
                  </a:txBody>
                  <a:tcPr anchor="ctr"/>
                </a:tc>
                <a:tc>
                  <a:txBody>
                    <a:bodyPr/>
                    <a:lstStyle/>
                    <a:p>
                      <a:pPr algn="ctr"/>
                      <a:r>
                        <a:rPr lang="en-US" sz="1800" b="1" kern="1200" dirty="0">
                          <a:solidFill>
                            <a:schemeClr val="lt1"/>
                          </a:solidFill>
                          <a:effectLst/>
                        </a:rPr>
                        <a:t>Support</a:t>
                      </a:r>
                      <a:endParaRPr lang="tr-TR" dirty="0"/>
                    </a:p>
                  </a:txBody>
                  <a:tcPr anchor="ctr"/>
                </a:tc>
                <a:extLst>
                  <a:ext uri="{0D108BD9-81ED-4DB2-BD59-A6C34878D82A}">
                    <a16:rowId xmlns:a16="http://schemas.microsoft.com/office/drawing/2014/main" val="3862764084"/>
                  </a:ext>
                </a:extLst>
              </a:tr>
              <a:tr h="437502">
                <a:tc>
                  <a:txBody>
                    <a:bodyPr/>
                    <a:lstStyle/>
                    <a:p>
                      <a:pPr algn="ctr"/>
                      <a:r>
                        <a:rPr lang="en-US" sz="1800" kern="1200" dirty="0">
                          <a:solidFill>
                            <a:schemeClr val="dk1"/>
                          </a:solidFill>
                          <a:effectLst/>
                        </a:rPr>
                        <a:t>positive</a:t>
                      </a:r>
                      <a:endParaRPr lang="tr-TR" dirty="0"/>
                    </a:p>
                  </a:txBody>
                  <a:tcPr anchor="ctr"/>
                </a:tc>
                <a:tc>
                  <a:txBody>
                    <a:bodyPr/>
                    <a:lstStyle/>
                    <a:p>
                      <a:pPr algn="ctr"/>
                      <a:r>
                        <a:rPr lang="en-US" sz="1800" kern="1200" dirty="0">
                          <a:solidFill>
                            <a:schemeClr val="dk1"/>
                          </a:solidFill>
                          <a:effectLst/>
                        </a:rPr>
                        <a:t>0.38</a:t>
                      </a:r>
                      <a:endParaRPr lang="tr-TR" dirty="0"/>
                    </a:p>
                  </a:txBody>
                  <a:tcPr anchor="ctr"/>
                </a:tc>
                <a:tc>
                  <a:txBody>
                    <a:bodyPr/>
                    <a:lstStyle/>
                    <a:p>
                      <a:pPr algn="ctr"/>
                      <a:r>
                        <a:rPr lang="en-US" dirty="0"/>
                        <a:t>0.46</a:t>
                      </a:r>
                      <a:endParaRPr lang="tr-TR" dirty="0"/>
                    </a:p>
                  </a:txBody>
                  <a:tcPr anchor="ctr"/>
                </a:tc>
                <a:tc>
                  <a:txBody>
                    <a:bodyPr/>
                    <a:lstStyle/>
                    <a:p>
                      <a:pPr algn="ctr"/>
                      <a:r>
                        <a:rPr lang="en-US" dirty="0"/>
                        <a:t>0.42</a:t>
                      </a:r>
                      <a:endParaRPr lang="tr-TR" dirty="0"/>
                    </a:p>
                  </a:txBody>
                  <a:tcPr anchor="ctr"/>
                </a:tc>
                <a:tc>
                  <a:txBody>
                    <a:bodyPr/>
                    <a:lstStyle/>
                    <a:p>
                      <a:pPr algn="ctr"/>
                      <a:r>
                        <a:rPr lang="en-US" dirty="0"/>
                        <a:t>406</a:t>
                      </a:r>
                      <a:endParaRPr lang="tr-TR" dirty="0"/>
                    </a:p>
                  </a:txBody>
                  <a:tcPr anchor="ctr"/>
                </a:tc>
                <a:extLst>
                  <a:ext uri="{0D108BD9-81ED-4DB2-BD59-A6C34878D82A}">
                    <a16:rowId xmlns:a16="http://schemas.microsoft.com/office/drawing/2014/main" val="2622690525"/>
                  </a:ext>
                </a:extLst>
              </a:tr>
              <a:tr h="437502">
                <a:tc>
                  <a:txBody>
                    <a:bodyPr/>
                    <a:lstStyle/>
                    <a:p>
                      <a:pPr algn="ctr"/>
                      <a:r>
                        <a:rPr lang="en-US" sz="1800" kern="1200" dirty="0">
                          <a:solidFill>
                            <a:schemeClr val="dk1"/>
                          </a:solidFill>
                          <a:effectLst/>
                        </a:rPr>
                        <a:t>negative</a:t>
                      </a:r>
                      <a:endParaRPr lang="tr-TR" dirty="0"/>
                    </a:p>
                  </a:txBody>
                  <a:tcPr anchor="ctr"/>
                </a:tc>
                <a:tc>
                  <a:txBody>
                    <a:bodyPr/>
                    <a:lstStyle/>
                    <a:p>
                      <a:pPr algn="ctr"/>
                      <a:r>
                        <a:rPr lang="en-US" sz="1800" kern="1200" dirty="0">
                          <a:solidFill>
                            <a:schemeClr val="dk1"/>
                          </a:solidFill>
                          <a:effectLst/>
                        </a:rPr>
                        <a:t>0.76</a:t>
                      </a:r>
                      <a:endParaRPr lang="tr-TR" dirty="0"/>
                    </a:p>
                  </a:txBody>
                  <a:tcPr anchor="ctr"/>
                </a:tc>
                <a:tc>
                  <a:txBody>
                    <a:bodyPr/>
                    <a:lstStyle/>
                    <a:p>
                      <a:pPr algn="ctr"/>
                      <a:r>
                        <a:rPr lang="en-US" dirty="0"/>
                        <a:t>0.70</a:t>
                      </a:r>
                      <a:endParaRPr lang="tr-TR" dirty="0"/>
                    </a:p>
                  </a:txBody>
                  <a:tcPr anchor="ctr"/>
                </a:tc>
                <a:tc>
                  <a:txBody>
                    <a:bodyPr/>
                    <a:lstStyle/>
                    <a:p>
                      <a:pPr algn="ctr"/>
                      <a:r>
                        <a:rPr lang="en-US" dirty="0"/>
                        <a:t>0.73</a:t>
                      </a:r>
                      <a:endParaRPr lang="tr-TR" dirty="0"/>
                    </a:p>
                  </a:txBody>
                  <a:tcPr anchor="ctr"/>
                </a:tc>
                <a:tc>
                  <a:txBody>
                    <a:bodyPr/>
                    <a:lstStyle/>
                    <a:p>
                      <a:pPr algn="ctr"/>
                      <a:r>
                        <a:rPr lang="en-US" dirty="0"/>
                        <a:t>994</a:t>
                      </a:r>
                      <a:endParaRPr lang="tr-TR" dirty="0"/>
                    </a:p>
                  </a:txBody>
                  <a:tcPr anchor="ctr"/>
                </a:tc>
                <a:extLst>
                  <a:ext uri="{0D108BD9-81ED-4DB2-BD59-A6C34878D82A}">
                    <a16:rowId xmlns:a16="http://schemas.microsoft.com/office/drawing/2014/main" val="1919389162"/>
                  </a:ext>
                </a:extLst>
              </a:tr>
              <a:tr h="437502">
                <a:tc>
                  <a:txBody>
                    <a:bodyPr/>
                    <a:lstStyle/>
                    <a:p>
                      <a:pPr algn="ctr"/>
                      <a:endParaRPr lang="tr-TR"/>
                    </a:p>
                  </a:txBody>
                  <a:tcPr anchor="ctr"/>
                </a:tc>
                <a:tc>
                  <a:txBody>
                    <a:bodyPr/>
                    <a:lstStyle/>
                    <a:p>
                      <a:pPr algn="ctr"/>
                      <a:endParaRPr lang="tr-TR" dirty="0"/>
                    </a:p>
                  </a:txBody>
                  <a:tcPr anchor="ctr"/>
                </a:tc>
                <a:tc>
                  <a:txBody>
                    <a:bodyPr/>
                    <a:lstStyle/>
                    <a:p>
                      <a:pPr algn="ctr"/>
                      <a:endParaRPr lang="tr-TR"/>
                    </a:p>
                  </a:txBody>
                  <a:tcPr anchor="ctr"/>
                </a:tc>
                <a:tc>
                  <a:txBody>
                    <a:bodyPr/>
                    <a:lstStyle/>
                    <a:p>
                      <a:pPr algn="ctr"/>
                      <a:endParaRPr lang="tr-TR" dirty="0"/>
                    </a:p>
                  </a:txBody>
                  <a:tcPr anchor="ctr"/>
                </a:tc>
                <a:tc>
                  <a:txBody>
                    <a:bodyPr/>
                    <a:lstStyle/>
                    <a:p>
                      <a:pPr algn="ctr"/>
                      <a:endParaRPr lang="tr-TR"/>
                    </a:p>
                  </a:txBody>
                  <a:tcPr anchor="ctr"/>
                </a:tc>
                <a:extLst>
                  <a:ext uri="{0D108BD9-81ED-4DB2-BD59-A6C34878D82A}">
                    <a16:rowId xmlns:a16="http://schemas.microsoft.com/office/drawing/2014/main" val="2136108746"/>
                  </a:ext>
                </a:extLst>
              </a:tr>
              <a:tr h="437502">
                <a:tc>
                  <a:txBody>
                    <a:bodyPr/>
                    <a:lstStyle/>
                    <a:p>
                      <a:pPr algn="ctr"/>
                      <a:r>
                        <a:rPr lang="en-US" sz="1800" kern="1200" dirty="0">
                          <a:solidFill>
                            <a:schemeClr val="dk1"/>
                          </a:solidFill>
                          <a:effectLst/>
                        </a:rPr>
                        <a:t>Accuracy</a:t>
                      </a:r>
                      <a:endParaRPr lang="tr-TR" dirty="0"/>
                    </a:p>
                  </a:txBody>
                  <a:tcPr anchor="ctr"/>
                </a:tc>
                <a:tc>
                  <a:txBody>
                    <a:bodyPr/>
                    <a:lstStyle/>
                    <a:p>
                      <a:pPr algn="ctr"/>
                      <a:endParaRPr lang="tr-TR" dirty="0"/>
                    </a:p>
                  </a:txBody>
                  <a:tcPr anchor="ctr"/>
                </a:tc>
                <a:tc>
                  <a:txBody>
                    <a:bodyPr/>
                    <a:lstStyle/>
                    <a:p>
                      <a:pPr algn="ctr"/>
                      <a:endParaRPr lang="tr-TR" dirty="0"/>
                    </a:p>
                  </a:txBody>
                  <a:tcPr anchor="ctr"/>
                </a:tc>
                <a:tc>
                  <a:txBody>
                    <a:bodyPr/>
                    <a:lstStyle/>
                    <a:p>
                      <a:pPr algn="ctr"/>
                      <a:r>
                        <a:rPr lang="en-US" dirty="0"/>
                        <a:t>0.89</a:t>
                      </a:r>
                      <a:endParaRPr lang="tr-TR" dirty="0"/>
                    </a:p>
                  </a:txBody>
                  <a:tcPr anchor="ctr"/>
                </a:tc>
                <a:tc>
                  <a:txBody>
                    <a:bodyPr/>
                    <a:lstStyle/>
                    <a:p>
                      <a:pPr algn="ctr"/>
                      <a:r>
                        <a:rPr lang="en-US" dirty="0"/>
                        <a:t>1400</a:t>
                      </a:r>
                      <a:endParaRPr lang="tr-TR" dirty="0"/>
                    </a:p>
                  </a:txBody>
                  <a:tcPr anchor="ctr"/>
                </a:tc>
                <a:extLst>
                  <a:ext uri="{0D108BD9-81ED-4DB2-BD59-A6C34878D82A}">
                    <a16:rowId xmlns:a16="http://schemas.microsoft.com/office/drawing/2014/main" val="4074572620"/>
                  </a:ext>
                </a:extLst>
              </a:tr>
              <a:tr h="437502">
                <a:tc>
                  <a:txBody>
                    <a:bodyPr/>
                    <a:lstStyle/>
                    <a:p>
                      <a:pPr algn="ctr"/>
                      <a:r>
                        <a:rPr lang="en-US" sz="1800" kern="1200" dirty="0">
                          <a:solidFill>
                            <a:schemeClr val="dk1"/>
                          </a:solidFill>
                          <a:effectLst/>
                        </a:rPr>
                        <a:t>Macro ang</a:t>
                      </a:r>
                      <a:endParaRPr lang="tr-TR" dirty="0"/>
                    </a:p>
                  </a:txBody>
                  <a:tcPr anchor="ctr"/>
                </a:tc>
                <a:tc>
                  <a:txBody>
                    <a:bodyPr/>
                    <a:lstStyle/>
                    <a:p>
                      <a:pPr algn="ctr"/>
                      <a:r>
                        <a:rPr lang="en-US" dirty="0"/>
                        <a:t>0.57</a:t>
                      </a:r>
                      <a:endParaRPr lang="tr-TR" dirty="0"/>
                    </a:p>
                  </a:txBody>
                  <a:tcPr anchor="ctr"/>
                </a:tc>
                <a:tc>
                  <a:txBody>
                    <a:bodyPr/>
                    <a:lstStyle/>
                    <a:p>
                      <a:pPr algn="ctr"/>
                      <a:r>
                        <a:rPr lang="en-US" dirty="0"/>
                        <a:t>0.58</a:t>
                      </a:r>
                      <a:endParaRPr lang="tr-TR" dirty="0"/>
                    </a:p>
                  </a:txBody>
                  <a:tcPr anchor="ctr"/>
                </a:tc>
                <a:tc>
                  <a:txBody>
                    <a:bodyPr/>
                    <a:lstStyle/>
                    <a:p>
                      <a:pPr algn="ctr"/>
                      <a:r>
                        <a:rPr lang="en-US" dirty="0"/>
                        <a:t>0.57</a:t>
                      </a:r>
                      <a:endParaRPr lang="tr-TR" dirty="0"/>
                    </a:p>
                  </a:txBody>
                  <a:tcPr anchor="ctr"/>
                </a:tc>
                <a:tc>
                  <a:txBody>
                    <a:bodyPr/>
                    <a:lstStyle/>
                    <a:p>
                      <a:pPr algn="ctr"/>
                      <a:r>
                        <a:rPr lang="en-US" dirty="0"/>
                        <a:t>1400</a:t>
                      </a:r>
                      <a:endParaRPr lang="tr-TR" dirty="0"/>
                    </a:p>
                  </a:txBody>
                  <a:tcPr anchor="ctr"/>
                </a:tc>
                <a:extLst>
                  <a:ext uri="{0D108BD9-81ED-4DB2-BD59-A6C34878D82A}">
                    <a16:rowId xmlns:a16="http://schemas.microsoft.com/office/drawing/2014/main" val="1293587215"/>
                  </a:ext>
                </a:extLst>
              </a:tr>
              <a:tr h="437502">
                <a:tc>
                  <a:txBody>
                    <a:bodyPr/>
                    <a:lstStyle/>
                    <a:p>
                      <a:pPr algn="ctr"/>
                      <a:r>
                        <a:rPr lang="en-US" sz="1400" kern="1200" dirty="0">
                          <a:solidFill>
                            <a:schemeClr val="dk1"/>
                          </a:solidFill>
                          <a:effectLst/>
                        </a:rPr>
                        <a:t>Weighted avg</a:t>
                      </a:r>
                      <a:endParaRPr lang="tr-TR" sz="1400" dirty="0"/>
                    </a:p>
                  </a:txBody>
                  <a:tcPr anchor="ctr"/>
                </a:tc>
                <a:tc>
                  <a:txBody>
                    <a:bodyPr/>
                    <a:lstStyle/>
                    <a:p>
                      <a:pPr algn="ctr"/>
                      <a:r>
                        <a:rPr lang="en-US" dirty="0"/>
                        <a:t>0.65</a:t>
                      </a:r>
                      <a:endParaRPr lang="tr-TR" dirty="0"/>
                    </a:p>
                  </a:txBody>
                  <a:tcPr anchor="ctr"/>
                </a:tc>
                <a:tc>
                  <a:txBody>
                    <a:bodyPr/>
                    <a:lstStyle/>
                    <a:p>
                      <a:pPr algn="ctr"/>
                      <a:r>
                        <a:rPr lang="en-US" dirty="0"/>
                        <a:t>0.63</a:t>
                      </a:r>
                      <a:endParaRPr lang="tr-TR" dirty="0"/>
                    </a:p>
                  </a:txBody>
                  <a:tcPr anchor="ctr"/>
                </a:tc>
                <a:tc>
                  <a:txBody>
                    <a:bodyPr/>
                    <a:lstStyle/>
                    <a:p>
                      <a:pPr algn="ctr"/>
                      <a:r>
                        <a:rPr lang="en-US" dirty="0"/>
                        <a:t>0.64</a:t>
                      </a:r>
                      <a:endParaRPr lang="tr-TR" dirty="0"/>
                    </a:p>
                  </a:txBody>
                  <a:tcPr anchor="ctr"/>
                </a:tc>
                <a:tc>
                  <a:txBody>
                    <a:bodyPr/>
                    <a:lstStyle/>
                    <a:p>
                      <a:pPr algn="ctr"/>
                      <a:r>
                        <a:rPr lang="en-US" dirty="0"/>
                        <a:t>1400</a:t>
                      </a:r>
                      <a:endParaRPr lang="tr-TR" dirty="0"/>
                    </a:p>
                  </a:txBody>
                  <a:tcPr anchor="ctr"/>
                </a:tc>
                <a:extLst>
                  <a:ext uri="{0D108BD9-81ED-4DB2-BD59-A6C34878D82A}">
                    <a16:rowId xmlns:a16="http://schemas.microsoft.com/office/drawing/2014/main" val="4227306659"/>
                  </a:ext>
                </a:extLst>
              </a:tr>
            </a:tbl>
          </a:graphicData>
        </a:graphic>
      </p:graphicFrame>
      <p:pic>
        <p:nvPicPr>
          <p:cNvPr id="6" name="صورة 5" descr="صورة تحتوي على نص, لقطة شاشة, رسم بياني, الخط&#10;&#10;تم إنشاء الوصف تلقائياً">
            <a:extLst>
              <a:ext uri="{FF2B5EF4-FFF2-40B4-BE49-F238E27FC236}">
                <a16:creationId xmlns:a16="http://schemas.microsoft.com/office/drawing/2014/main" id="{C5827F7A-517E-13C1-54A3-62257FE480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15035" y="3540053"/>
            <a:ext cx="3918941" cy="3107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653120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2CF62-297C-8D0F-E3E5-1BA3EBDCD815}"/>
              </a:ext>
            </a:extLst>
          </p:cNvPr>
          <p:cNvSpPr>
            <a:spLocks noGrp="1"/>
          </p:cNvSpPr>
          <p:nvPr>
            <p:ph type="title"/>
          </p:nvPr>
        </p:nvSpPr>
        <p:spPr/>
        <p:txBody>
          <a:bodyPr>
            <a:normAutofit/>
          </a:bodyPr>
          <a:lstStyle/>
          <a:p>
            <a:r>
              <a:rPr lang="en-US" dirty="0">
                <a:ea typeface="+mj-lt"/>
                <a:cs typeface="+mj-lt"/>
              </a:rPr>
              <a:t>Concept note and implementation plan</a:t>
            </a:r>
            <a:endParaRPr lang="en-US" dirty="0"/>
          </a:p>
        </p:txBody>
      </p:sp>
      <p:sp>
        <p:nvSpPr>
          <p:cNvPr id="4" name="TextBox 3">
            <a:extLst>
              <a:ext uri="{FF2B5EF4-FFF2-40B4-BE49-F238E27FC236}">
                <a16:creationId xmlns:a16="http://schemas.microsoft.com/office/drawing/2014/main" id="{3831E698-AC64-A6F4-2958-27D7E92C645A}"/>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22848628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a:lstStyle/>
          <a:p>
            <a:r>
              <a:rPr lang="en-US" b="1" dirty="0"/>
              <a:t>Evaluation Results</a:t>
            </a:r>
            <a:endParaRPr lang="tr-TR" dirty="0"/>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a:xfrm>
            <a:off x="1049144" y="2007220"/>
            <a:ext cx="10093712" cy="1577810"/>
          </a:xfrm>
        </p:spPr>
        <p:txBody>
          <a:bodyPr>
            <a:noAutofit/>
          </a:bodyPr>
          <a:lstStyle/>
          <a:p>
            <a:pPr algn="l"/>
            <a:r>
              <a:rPr lang="en-US" b="1" i="0">
                <a:effectLst/>
              </a:rPr>
              <a:t>Random Forest:</a:t>
            </a:r>
            <a:endParaRPr lang="en-US" b="0" i="0">
              <a:effectLst/>
            </a:endParaRPr>
          </a:p>
          <a:p>
            <a:pPr lvl="1"/>
            <a:r>
              <a:rPr lang="en-US" b="0" i="0" dirty="0">
                <a:effectLst/>
              </a:rPr>
              <a:t>Despite a perfect training accuracy of 1.0, the model's performance drops to 0.8361 on test data, suggesting overfitting and highlighting the need for further optimization to ensure better generalization.</a:t>
            </a:r>
            <a:endParaRPr lang="en-US" dirty="0"/>
          </a:p>
        </p:txBody>
      </p:sp>
      <p:sp>
        <p:nvSpPr>
          <p:cNvPr id="5" name="TextBox 4">
            <a:extLst>
              <a:ext uri="{FF2B5EF4-FFF2-40B4-BE49-F238E27FC236}">
                <a16:creationId xmlns:a16="http://schemas.microsoft.com/office/drawing/2014/main" id="{82033EC6-A98C-FBBC-86AF-DA8BE8455201}"/>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graphicFrame>
        <p:nvGraphicFramePr>
          <p:cNvPr id="4" name="جدول 3">
            <a:extLst>
              <a:ext uri="{FF2B5EF4-FFF2-40B4-BE49-F238E27FC236}">
                <a16:creationId xmlns:a16="http://schemas.microsoft.com/office/drawing/2014/main" id="{AC56CEDF-B78E-1690-BA8C-25AAE5E0163B}"/>
              </a:ext>
            </a:extLst>
          </p:cNvPr>
          <p:cNvGraphicFramePr>
            <a:graphicFrameLocks noGrp="1"/>
          </p:cNvGraphicFramePr>
          <p:nvPr>
            <p:extLst>
              <p:ext uri="{D42A27DB-BD31-4B8C-83A1-F6EECF244321}">
                <p14:modId xmlns:p14="http://schemas.microsoft.com/office/powerpoint/2010/main" val="1943846625"/>
              </p:ext>
            </p:extLst>
          </p:nvPr>
        </p:nvGraphicFramePr>
        <p:xfrm>
          <a:off x="904001" y="3606216"/>
          <a:ext cx="6861143" cy="3017378"/>
        </p:xfrm>
        <a:graphic>
          <a:graphicData uri="http://schemas.openxmlformats.org/drawingml/2006/table">
            <a:tbl>
              <a:tblPr firstRow="1" bandRow="1">
                <a:tableStyleId>{72833802-FEF1-4C79-8D5D-14CF1EAF98D9}</a:tableStyleId>
              </a:tblPr>
              <a:tblGrid>
                <a:gridCol w="1513947">
                  <a:extLst>
                    <a:ext uri="{9D8B030D-6E8A-4147-A177-3AD203B41FA5}">
                      <a16:colId xmlns:a16="http://schemas.microsoft.com/office/drawing/2014/main" val="2662864343"/>
                    </a:ext>
                  </a:extLst>
                </a:gridCol>
                <a:gridCol w="1230509">
                  <a:extLst>
                    <a:ext uri="{9D8B030D-6E8A-4147-A177-3AD203B41FA5}">
                      <a16:colId xmlns:a16="http://schemas.microsoft.com/office/drawing/2014/main" val="2241526480"/>
                    </a:ext>
                  </a:extLst>
                </a:gridCol>
                <a:gridCol w="1372229">
                  <a:extLst>
                    <a:ext uri="{9D8B030D-6E8A-4147-A177-3AD203B41FA5}">
                      <a16:colId xmlns:a16="http://schemas.microsoft.com/office/drawing/2014/main" val="271659825"/>
                    </a:ext>
                  </a:extLst>
                </a:gridCol>
                <a:gridCol w="1372229">
                  <a:extLst>
                    <a:ext uri="{9D8B030D-6E8A-4147-A177-3AD203B41FA5}">
                      <a16:colId xmlns:a16="http://schemas.microsoft.com/office/drawing/2014/main" val="2109386264"/>
                    </a:ext>
                  </a:extLst>
                </a:gridCol>
                <a:gridCol w="1372229">
                  <a:extLst>
                    <a:ext uri="{9D8B030D-6E8A-4147-A177-3AD203B41FA5}">
                      <a16:colId xmlns:a16="http://schemas.microsoft.com/office/drawing/2014/main" val="3529989134"/>
                    </a:ext>
                  </a:extLst>
                </a:gridCol>
              </a:tblGrid>
              <a:tr h="431054">
                <a:tc>
                  <a:txBody>
                    <a:bodyPr/>
                    <a:lstStyle/>
                    <a:p>
                      <a:pPr algn="ctr"/>
                      <a:endParaRPr lang="tr-TR" dirty="0"/>
                    </a:p>
                  </a:txBody>
                  <a:tcPr anchor="ctr"/>
                </a:tc>
                <a:tc>
                  <a:txBody>
                    <a:bodyPr/>
                    <a:lstStyle/>
                    <a:p>
                      <a:pPr algn="ctr"/>
                      <a:r>
                        <a:rPr lang="en-US" sz="1800" b="1" kern="1200" dirty="0">
                          <a:solidFill>
                            <a:schemeClr val="lt1"/>
                          </a:solidFill>
                          <a:effectLst/>
                        </a:rPr>
                        <a:t>Precision</a:t>
                      </a:r>
                      <a:endParaRPr lang="tr-TR" dirty="0"/>
                    </a:p>
                  </a:txBody>
                  <a:tcPr anchor="ctr"/>
                </a:tc>
                <a:tc>
                  <a:txBody>
                    <a:bodyPr/>
                    <a:lstStyle/>
                    <a:p>
                      <a:pPr algn="ctr"/>
                      <a:r>
                        <a:rPr lang="en-US" sz="1800" b="1" kern="1200" dirty="0">
                          <a:solidFill>
                            <a:schemeClr val="lt1"/>
                          </a:solidFill>
                          <a:effectLst/>
                        </a:rPr>
                        <a:t>Recall</a:t>
                      </a:r>
                      <a:endParaRPr lang="tr-TR" dirty="0"/>
                    </a:p>
                  </a:txBody>
                  <a:tcPr anchor="ctr"/>
                </a:tc>
                <a:tc>
                  <a:txBody>
                    <a:bodyPr/>
                    <a:lstStyle/>
                    <a:p>
                      <a:pPr algn="ctr"/>
                      <a:r>
                        <a:rPr lang="en-US" sz="1800" b="1" kern="1200" dirty="0">
                          <a:solidFill>
                            <a:schemeClr val="lt1"/>
                          </a:solidFill>
                          <a:effectLst/>
                        </a:rPr>
                        <a:t>F1-score</a:t>
                      </a:r>
                      <a:endParaRPr lang="tr-TR" dirty="0"/>
                    </a:p>
                  </a:txBody>
                  <a:tcPr anchor="ctr"/>
                </a:tc>
                <a:tc>
                  <a:txBody>
                    <a:bodyPr/>
                    <a:lstStyle/>
                    <a:p>
                      <a:pPr algn="ctr"/>
                      <a:r>
                        <a:rPr lang="en-US" sz="1800" b="1" kern="1200" dirty="0">
                          <a:solidFill>
                            <a:schemeClr val="lt1"/>
                          </a:solidFill>
                          <a:effectLst/>
                        </a:rPr>
                        <a:t>Support</a:t>
                      </a:r>
                      <a:endParaRPr lang="tr-TR" dirty="0"/>
                    </a:p>
                  </a:txBody>
                  <a:tcPr anchor="ctr"/>
                </a:tc>
                <a:extLst>
                  <a:ext uri="{0D108BD9-81ED-4DB2-BD59-A6C34878D82A}">
                    <a16:rowId xmlns:a16="http://schemas.microsoft.com/office/drawing/2014/main" val="3862764084"/>
                  </a:ext>
                </a:extLst>
              </a:tr>
              <a:tr h="431054">
                <a:tc>
                  <a:txBody>
                    <a:bodyPr/>
                    <a:lstStyle/>
                    <a:p>
                      <a:pPr algn="ctr"/>
                      <a:r>
                        <a:rPr lang="en-US" sz="1800" kern="1200" dirty="0">
                          <a:solidFill>
                            <a:schemeClr val="dk1"/>
                          </a:solidFill>
                          <a:effectLst/>
                        </a:rPr>
                        <a:t>positive</a:t>
                      </a:r>
                      <a:endParaRPr lang="tr-TR" dirty="0"/>
                    </a:p>
                  </a:txBody>
                  <a:tcPr anchor="ctr"/>
                </a:tc>
                <a:tc>
                  <a:txBody>
                    <a:bodyPr/>
                    <a:lstStyle/>
                    <a:p>
                      <a:pPr algn="ctr"/>
                      <a:r>
                        <a:rPr lang="tr-TR" sz="1800" b="0" i="0" kern="1200" dirty="0">
                          <a:solidFill>
                            <a:schemeClr val="tx1"/>
                          </a:solidFill>
                          <a:effectLst/>
                          <a:latin typeface="+mn-lt"/>
                          <a:ea typeface="+mn-ea"/>
                          <a:cs typeface="+mn-cs"/>
                        </a:rPr>
                        <a:t>0.94</a:t>
                      </a:r>
                      <a:endParaRPr lang="tr-TR" dirty="0"/>
                    </a:p>
                  </a:txBody>
                  <a:tcPr anchor="ctr"/>
                </a:tc>
                <a:tc>
                  <a:txBody>
                    <a:bodyPr/>
                    <a:lstStyle/>
                    <a:p>
                      <a:pPr algn="ctr"/>
                      <a:r>
                        <a:rPr lang="tr-TR" sz="1800" b="0" i="0" kern="1200" dirty="0">
                          <a:solidFill>
                            <a:schemeClr val="tx1"/>
                          </a:solidFill>
                          <a:effectLst/>
                          <a:latin typeface="+mn-lt"/>
                          <a:ea typeface="+mn-ea"/>
                          <a:cs typeface="+mn-cs"/>
                        </a:rPr>
                        <a:t>0.44</a:t>
                      </a:r>
                      <a:endParaRPr lang="tr-TR" dirty="0"/>
                    </a:p>
                  </a:txBody>
                  <a:tcPr anchor="ctr"/>
                </a:tc>
                <a:tc>
                  <a:txBody>
                    <a:bodyPr/>
                    <a:lstStyle/>
                    <a:p>
                      <a:pPr algn="ctr"/>
                      <a:r>
                        <a:rPr lang="tr-TR" sz="1800" b="0" i="0" kern="1200" dirty="0">
                          <a:solidFill>
                            <a:schemeClr val="tx1"/>
                          </a:solidFill>
                          <a:effectLst/>
                          <a:latin typeface="+mn-lt"/>
                          <a:ea typeface="+mn-ea"/>
                          <a:cs typeface="+mn-cs"/>
                        </a:rPr>
                        <a:t>0.60</a:t>
                      </a:r>
                      <a:endParaRPr lang="tr-TR" dirty="0"/>
                    </a:p>
                  </a:txBody>
                  <a:tcPr anchor="ctr"/>
                </a:tc>
                <a:tc>
                  <a:txBody>
                    <a:bodyPr/>
                    <a:lstStyle/>
                    <a:p>
                      <a:pPr algn="ctr"/>
                      <a:r>
                        <a:rPr lang="tr-TR" sz="1800" b="0" i="0" kern="1200" dirty="0">
                          <a:solidFill>
                            <a:schemeClr val="tx1"/>
                          </a:solidFill>
                          <a:effectLst/>
                          <a:latin typeface="+mn-lt"/>
                          <a:ea typeface="+mn-ea"/>
                          <a:cs typeface="+mn-cs"/>
                        </a:rPr>
                        <a:t>505</a:t>
                      </a:r>
                      <a:endParaRPr lang="tr-TR" dirty="0"/>
                    </a:p>
                  </a:txBody>
                  <a:tcPr anchor="ctr"/>
                </a:tc>
                <a:extLst>
                  <a:ext uri="{0D108BD9-81ED-4DB2-BD59-A6C34878D82A}">
                    <a16:rowId xmlns:a16="http://schemas.microsoft.com/office/drawing/2014/main" val="2622690525"/>
                  </a:ext>
                </a:extLst>
              </a:tr>
              <a:tr h="431054">
                <a:tc>
                  <a:txBody>
                    <a:bodyPr/>
                    <a:lstStyle/>
                    <a:p>
                      <a:pPr algn="ctr"/>
                      <a:r>
                        <a:rPr lang="en-US" sz="1800" kern="1200" dirty="0">
                          <a:solidFill>
                            <a:schemeClr val="dk1"/>
                          </a:solidFill>
                          <a:effectLst/>
                        </a:rPr>
                        <a:t>negative</a:t>
                      </a:r>
                      <a:endParaRPr lang="tr-TR" dirty="0"/>
                    </a:p>
                  </a:txBody>
                  <a:tcPr anchor="ctr"/>
                </a:tc>
                <a:tc>
                  <a:txBody>
                    <a:bodyPr/>
                    <a:lstStyle/>
                    <a:p>
                      <a:pPr algn="ctr"/>
                      <a:r>
                        <a:rPr lang="tr-TR" sz="1800" b="0" i="0" kern="1200" dirty="0">
                          <a:solidFill>
                            <a:schemeClr val="tx1"/>
                          </a:solidFill>
                          <a:effectLst/>
                          <a:latin typeface="+mn-lt"/>
                          <a:ea typeface="+mn-ea"/>
                          <a:cs typeface="+mn-cs"/>
                        </a:rPr>
                        <a:t>0.82</a:t>
                      </a:r>
                      <a:endParaRPr lang="tr-TR" dirty="0"/>
                    </a:p>
                  </a:txBody>
                  <a:tcPr anchor="ctr"/>
                </a:tc>
                <a:tc>
                  <a:txBody>
                    <a:bodyPr/>
                    <a:lstStyle/>
                    <a:p>
                      <a:pPr algn="ctr"/>
                      <a:r>
                        <a:rPr lang="tr-TR" sz="1800" b="0" i="0" kern="1200" dirty="0">
                          <a:solidFill>
                            <a:schemeClr val="tx1"/>
                          </a:solidFill>
                          <a:effectLst/>
                          <a:latin typeface="+mn-lt"/>
                          <a:ea typeface="+mn-ea"/>
                          <a:cs typeface="+mn-cs"/>
                        </a:rPr>
                        <a:t>0.99</a:t>
                      </a:r>
                      <a:endParaRPr lang="tr-TR" dirty="0"/>
                    </a:p>
                  </a:txBody>
                  <a:tcPr anchor="ctr"/>
                </a:tc>
                <a:tc>
                  <a:txBody>
                    <a:bodyPr/>
                    <a:lstStyle/>
                    <a:p>
                      <a:pPr algn="ctr"/>
                      <a:r>
                        <a:rPr lang="tr-TR" sz="1800" b="0" i="0" kern="1200" dirty="0">
                          <a:solidFill>
                            <a:schemeClr val="tx1"/>
                          </a:solidFill>
                          <a:effectLst/>
                          <a:latin typeface="+mn-lt"/>
                          <a:ea typeface="+mn-ea"/>
                          <a:cs typeface="+mn-cs"/>
                        </a:rPr>
                        <a:t>0.90</a:t>
                      </a:r>
                      <a:endParaRPr lang="tr-TR" dirty="0"/>
                    </a:p>
                  </a:txBody>
                  <a:tcPr anchor="ctr"/>
                </a:tc>
                <a:tc>
                  <a:txBody>
                    <a:bodyPr/>
                    <a:lstStyle/>
                    <a:p>
                      <a:pPr algn="ctr"/>
                      <a:r>
                        <a:rPr lang="tr-TR" sz="1800" b="0" i="0" kern="1200" dirty="0">
                          <a:solidFill>
                            <a:schemeClr val="tx1"/>
                          </a:solidFill>
                          <a:effectLst/>
                          <a:latin typeface="+mn-lt"/>
                          <a:ea typeface="+mn-ea"/>
                          <a:cs typeface="+mn-cs"/>
                        </a:rPr>
                        <a:t>1295</a:t>
                      </a:r>
                      <a:endParaRPr lang="tr-TR" dirty="0"/>
                    </a:p>
                  </a:txBody>
                  <a:tcPr anchor="ctr"/>
                </a:tc>
                <a:extLst>
                  <a:ext uri="{0D108BD9-81ED-4DB2-BD59-A6C34878D82A}">
                    <a16:rowId xmlns:a16="http://schemas.microsoft.com/office/drawing/2014/main" val="1919389162"/>
                  </a:ext>
                </a:extLst>
              </a:tr>
              <a:tr h="431054">
                <a:tc>
                  <a:txBody>
                    <a:bodyPr/>
                    <a:lstStyle/>
                    <a:p>
                      <a:pPr algn="ctr"/>
                      <a:endParaRPr lang="tr-TR"/>
                    </a:p>
                  </a:txBody>
                  <a:tcPr anchor="ctr"/>
                </a:tc>
                <a:tc>
                  <a:txBody>
                    <a:bodyPr/>
                    <a:lstStyle/>
                    <a:p>
                      <a:pPr algn="ctr"/>
                      <a:endParaRPr lang="tr-TR" dirty="0"/>
                    </a:p>
                  </a:txBody>
                  <a:tcPr anchor="ctr"/>
                </a:tc>
                <a:tc>
                  <a:txBody>
                    <a:bodyPr/>
                    <a:lstStyle/>
                    <a:p>
                      <a:pPr algn="ctr"/>
                      <a:endParaRPr lang="tr-TR"/>
                    </a:p>
                  </a:txBody>
                  <a:tcPr anchor="ctr"/>
                </a:tc>
                <a:tc>
                  <a:txBody>
                    <a:bodyPr/>
                    <a:lstStyle/>
                    <a:p>
                      <a:pPr algn="ctr"/>
                      <a:endParaRPr lang="tr-TR" dirty="0"/>
                    </a:p>
                  </a:txBody>
                  <a:tcPr anchor="ctr"/>
                </a:tc>
                <a:tc>
                  <a:txBody>
                    <a:bodyPr/>
                    <a:lstStyle/>
                    <a:p>
                      <a:pPr algn="ctr"/>
                      <a:endParaRPr lang="tr-TR" dirty="0"/>
                    </a:p>
                  </a:txBody>
                  <a:tcPr anchor="ctr"/>
                </a:tc>
                <a:extLst>
                  <a:ext uri="{0D108BD9-81ED-4DB2-BD59-A6C34878D82A}">
                    <a16:rowId xmlns:a16="http://schemas.microsoft.com/office/drawing/2014/main" val="2136108746"/>
                  </a:ext>
                </a:extLst>
              </a:tr>
              <a:tr h="431054">
                <a:tc>
                  <a:txBody>
                    <a:bodyPr/>
                    <a:lstStyle/>
                    <a:p>
                      <a:pPr algn="ctr"/>
                      <a:r>
                        <a:rPr lang="en-US" sz="1800" kern="1200" dirty="0">
                          <a:solidFill>
                            <a:schemeClr val="dk1"/>
                          </a:solidFill>
                          <a:effectLst/>
                        </a:rPr>
                        <a:t>Accuracy</a:t>
                      </a:r>
                      <a:endParaRPr lang="tr-TR" dirty="0"/>
                    </a:p>
                  </a:txBody>
                  <a:tcPr anchor="ctr"/>
                </a:tc>
                <a:tc>
                  <a:txBody>
                    <a:bodyPr/>
                    <a:lstStyle/>
                    <a:p>
                      <a:pPr algn="ctr"/>
                      <a:endParaRPr lang="tr-TR" dirty="0"/>
                    </a:p>
                  </a:txBody>
                  <a:tcPr anchor="ctr"/>
                </a:tc>
                <a:tc>
                  <a:txBody>
                    <a:bodyPr/>
                    <a:lstStyle/>
                    <a:p>
                      <a:pPr algn="ctr"/>
                      <a:endParaRPr lang="tr-TR" dirty="0"/>
                    </a:p>
                  </a:txBody>
                  <a:tcPr anchor="ctr"/>
                </a:tc>
                <a:tc>
                  <a:txBody>
                    <a:bodyPr/>
                    <a:lstStyle/>
                    <a:p>
                      <a:pPr algn="ctr"/>
                      <a:r>
                        <a:rPr lang="tr-TR" sz="1800" b="0" i="0" kern="1200" dirty="0">
                          <a:solidFill>
                            <a:schemeClr val="tx1"/>
                          </a:solidFill>
                          <a:effectLst/>
                          <a:latin typeface="+mn-lt"/>
                          <a:ea typeface="+mn-ea"/>
                          <a:cs typeface="+mn-cs"/>
                        </a:rPr>
                        <a:t>0.84 </a:t>
                      </a:r>
                      <a:endParaRPr lang="tr-TR" dirty="0"/>
                    </a:p>
                  </a:txBody>
                  <a:tcPr anchor="ctr"/>
                </a:tc>
                <a:tc>
                  <a:txBody>
                    <a:bodyPr/>
                    <a:lstStyle/>
                    <a:p>
                      <a:pPr algn="ctr"/>
                      <a:r>
                        <a:rPr lang="tr-TR" sz="1800" b="0" i="0" kern="1200" dirty="0">
                          <a:solidFill>
                            <a:schemeClr val="tx1"/>
                          </a:solidFill>
                          <a:effectLst/>
                          <a:latin typeface="+mn-lt"/>
                          <a:ea typeface="+mn-ea"/>
                          <a:cs typeface="+mn-cs"/>
                        </a:rPr>
                        <a:t>1800</a:t>
                      </a:r>
                      <a:endParaRPr lang="tr-TR" dirty="0"/>
                    </a:p>
                  </a:txBody>
                  <a:tcPr anchor="ctr"/>
                </a:tc>
                <a:extLst>
                  <a:ext uri="{0D108BD9-81ED-4DB2-BD59-A6C34878D82A}">
                    <a16:rowId xmlns:a16="http://schemas.microsoft.com/office/drawing/2014/main" val="4074572620"/>
                  </a:ext>
                </a:extLst>
              </a:tr>
              <a:tr h="431054">
                <a:tc>
                  <a:txBody>
                    <a:bodyPr/>
                    <a:lstStyle/>
                    <a:p>
                      <a:pPr algn="ctr"/>
                      <a:r>
                        <a:rPr lang="en-US" sz="1800" kern="1200" dirty="0">
                          <a:solidFill>
                            <a:schemeClr val="dk1"/>
                          </a:solidFill>
                          <a:effectLst/>
                        </a:rPr>
                        <a:t>Macro ang</a:t>
                      </a:r>
                      <a:endParaRPr lang="tr-TR" dirty="0"/>
                    </a:p>
                  </a:txBody>
                  <a:tcPr anchor="ctr"/>
                </a:tc>
                <a:tc>
                  <a:txBody>
                    <a:bodyPr/>
                    <a:lstStyle/>
                    <a:p>
                      <a:pPr algn="ctr"/>
                      <a:r>
                        <a:rPr lang="tr-TR" sz="1800" b="0" i="0" kern="1200" dirty="0">
                          <a:solidFill>
                            <a:schemeClr val="tx1"/>
                          </a:solidFill>
                          <a:effectLst/>
                          <a:latin typeface="+mn-lt"/>
                          <a:ea typeface="+mn-ea"/>
                          <a:cs typeface="+mn-cs"/>
                        </a:rPr>
                        <a:t>0.88 </a:t>
                      </a:r>
                      <a:endParaRPr lang="tr-TR" dirty="0"/>
                    </a:p>
                  </a:txBody>
                  <a:tcPr anchor="ctr"/>
                </a:tc>
                <a:tc>
                  <a:txBody>
                    <a:bodyPr/>
                    <a:lstStyle/>
                    <a:p>
                      <a:pPr algn="ctr"/>
                      <a:r>
                        <a:rPr lang="tr-TR" sz="1800" b="0" i="0" kern="1200" dirty="0">
                          <a:solidFill>
                            <a:schemeClr val="tx1"/>
                          </a:solidFill>
                          <a:effectLst/>
                          <a:latin typeface="+mn-lt"/>
                          <a:ea typeface="+mn-ea"/>
                          <a:cs typeface="+mn-cs"/>
                        </a:rPr>
                        <a:t>0.72 </a:t>
                      </a:r>
                      <a:endParaRPr lang="tr-TR" dirty="0"/>
                    </a:p>
                  </a:txBody>
                  <a:tcPr anchor="ctr"/>
                </a:tc>
                <a:tc>
                  <a:txBody>
                    <a:bodyPr/>
                    <a:lstStyle/>
                    <a:p>
                      <a:pPr algn="ctr"/>
                      <a:r>
                        <a:rPr lang="tr-TR" sz="1800" b="0" i="0" kern="1200" dirty="0">
                          <a:solidFill>
                            <a:schemeClr val="tx1"/>
                          </a:solidFill>
                          <a:effectLst/>
                          <a:latin typeface="+mn-lt"/>
                          <a:ea typeface="+mn-ea"/>
                          <a:cs typeface="+mn-cs"/>
                        </a:rPr>
                        <a:t>0.75 </a:t>
                      </a:r>
                      <a:endParaRPr lang="tr-TR" dirty="0"/>
                    </a:p>
                  </a:txBody>
                  <a:tcPr anchor="ctr"/>
                </a:tc>
                <a:tc>
                  <a:txBody>
                    <a:bodyPr/>
                    <a:lstStyle/>
                    <a:p>
                      <a:pPr algn="ctr"/>
                      <a:r>
                        <a:rPr lang="tr-TR" sz="1800" b="0" i="0" kern="1200" dirty="0">
                          <a:solidFill>
                            <a:schemeClr val="tx1"/>
                          </a:solidFill>
                          <a:effectLst/>
                          <a:latin typeface="+mn-lt"/>
                          <a:ea typeface="+mn-ea"/>
                          <a:cs typeface="+mn-cs"/>
                        </a:rPr>
                        <a:t>1800</a:t>
                      </a:r>
                      <a:endParaRPr lang="tr-TR" dirty="0"/>
                    </a:p>
                  </a:txBody>
                  <a:tcPr anchor="ctr"/>
                </a:tc>
                <a:extLst>
                  <a:ext uri="{0D108BD9-81ED-4DB2-BD59-A6C34878D82A}">
                    <a16:rowId xmlns:a16="http://schemas.microsoft.com/office/drawing/2014/main" val="1293587215"/>
                  </a:ext>
                </a:extLst>
              </a:tr>
              <a:tr h="431054">
                <a:tc>
                  <a:txBody>
                    <a:bodyPr/>
                    <a:lstStyle/>
                    <a:p>
                      <a:pPr algn="ctr"/>
                      <a:r>
                        <a:rPr lang="en-US" sz="1400" kern="1200" dirty="0">
                          <a:solidFill>
                            <a:schemeClr val="dk1"/>
                          </a:solidFill>
                          <a:effectLst/>
                        </a:rPr>
                        <a:t>Weighted avg</a:t>
                      </a:r>
                      <a:endParaRPr lang="tr-TR" sz="1400" dirty="0"/>
                    </a:p>
                  </a:txBody>
                  <a:tcPr anchor="ctr"/>
                </a:tc>
                <a:tc>
                  <a:txBody>
                    <a:bodyPr/>
                    <a:lstStyle/>
                    <a:p>
                      <a:pPr algn="ctr"/>
                      <a:r>
                        <a:rPr lang="tr-TR" sz="1800" b="0" i="0" kern="1200" dirty="0">
                          <a:solidFill>
                            <a:schemeClr val="tx1"/>
                          </a:solidFill>
                          <a:effectLst/>
                          <a:latin typeface="+mn-lt"/>
                          <a:ea typeface="+mn-ea"/>
                          <a:cs typeface="+mn-cs"/>
                        </a:rPr>
                        <a:t>0.85 </a:t>
                      </a:r>
                      <a:endParaRPr lang="tr-TR" dirty="0"/>
                    </a:p>
                  </a:txBody>
                  <a:tcPr anchor="ctr"/>
                </a:tc>
                <a:tc>
                  <a:txBody>
                    <a:bodyPr/>
                    <a:lstStyle/>
                    <a:p>
                      <a:pPr algn="ctr"/>
                      <a:r>
                        <a:rPr lang="tr-TR" sz="1800" b="0" i="0" kern="1200" dirty="0">
                          <a:solidFill>
                            <a:schemeClr val="tx1"/>
                          </a:solidFill>
                          <a:effectLst/>
                          <a:latin typeface="+mn-lt"/>
                          <a:ea typeface="+mn-ea"/>
                          <a:cs typeface="+mn-cs"/>
                        </a:rPr>
                        <a:t>0.84 </a:t>
                      </a:r>
                      <a:endParaRPr lang="tr-TR" dirty="0"/>
                    </a:p>
                  </a:txBody>
                  <a:tcPr anchor="ctr"/>
                </a:tc>
                <a:tc>
                  <a:txBody>
                    <a:bodyPr/>
                    <a:lstStyle/>
                    <a:p>
                      <a:pPr algn="ctr"/>
                      <a:r>
                        <a:rPr lang="tr-TR" sz="1800" b="0" i="0" kern="1200" dirty="0">
                          <a:solidFill>
                            <a:schemeClr val="tx1"/>
                          </a:solidFill>
                          <a:effectLst/>
                          <a:latin typeface="+mn-lt"/>
                          <a:ea typeface="+mn-ea"/>
                          <a:cs typeface="+mn-cs"/>
                        </a:rPr>
                        <a:t>0.81 </a:t>
                      </a:r>
                      <a:endParaRPr lang="tr-TR" dirty="0"/>
                    </a:p>
                  </a:txBody>
                  <a:tcPr anchor="ctr"/>
                </a:tc>
                <a:tc>
                  <a:txBody>
                    <a:bodyPr/>
                    <a:lstStyle/>
                    <a:p>
                      <a:pPr algn="ctr"/>
                      <a:r>
                        <a:rPr lang="tr-TR" sz="1800" b="0" i="0" kern="1200" dirty="0">
                          <a:solidFill>
                            <a:schemeClr val="tx1"/>
                          </a:solidFill>
                          <a:effectLst/>
                          <a:latin typeface="+mn-lt"/>
                          <a:ea typeface="+mn-ea"/>
                          <a:cs typeface="+mn-cs"/>
                        </a:rPr>
                        <a:t>1800</a:t>
                      </a:r>
                      <a:endParaRPr lang="tr-TR" dirty="0"/>
                    </a:p>
                  </a:txBody>
                  <a:tcPr anchor="ctr"/>
                </a:tc>
                <a:extLst>
                  <a:ext uri="{0D108BD9-81ED-4DB2-BD59-A6C34878D82A}">
                    <a16:rowId xmlns:a16="http://schemas.microsoft.com/office/drawing/2014/main" val="4227306659"/>
                  </a:ext>
                </a:extLst>
              </a:tr>
            </a:tbl>
          </a:graphicData>
        </a:graphic>
      </p:graphicFrame>
      <p:pic>
        <p:nvPicPr>
          <p:cNvPr id="6" name="صورة 5">
            <a:extLst>
              <a:ext uri="{FF2B5EF4-FFF2-40B4-BE49-F238E27FC236}">
                <a16:creationId xmlns:a16="http://schemas.microsoft.com/office/drawing/2014/main" id="{C5827F7A-517E-13C1-54A3-62257FE480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8115035" y="3564004"/>
            <a:ext cx="3918941" cy="3059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050887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a:lstStyle/>
          <a:p>
            <a:r>
              <a:rPr lang="en-US" b="1" dirty="0"/>
              <a:t>Evaluation Results</a:t>
            </a:r>
            <a:endParaRPr lang="tr-TR" dirty="0"/>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a:xfrm>
            <a:off x="1049144" y="2007219"/>
            <a:ext cx="10093712" cy="3624323"/>
          </a:xfrm>
        </p:spPr>
        <p:txBody>
          <a:bodyPr>
            <a:noAutofit/>
          </a:bodyPr>
          <a:lstStyle/>
          <a:p>
            <a:pPr algn="l"/>
            <a:r>
              <a:rPr lang="en-US" b="1" i="0" dirty="0">
                <a:effectLst/>
              </a:rPr>
              <a:t>Support Vector Machine (SVM):</a:t>
            </a:r>
          </a:p>
          <a:p>
            <a:pPr lvl="1"/>
            <a:r>
              <a:rPr lang="en-US" b="0" i="0" dirty="0">
                <a:effectLst/>
              </a:rPr>
              <a:t>Remarkable results were achieved with a training accuracy score of 0.9869 and a testing accuracy score of 0.8939 for the Support Vector Machine (SVM) algorithm.</a:t>
            </a:r>
          </a:p>
          <a:p>
            <a:pPr lvl="1"/>
            <a:endParaRPr lang="en-US" dirty="0"/>
          </a:p>
          <a:p>
            <a:pPr lvl="1"/>
            <a:endParaRPr lang="en-US" dirty="0"/>
          </a:p>
          <a:p>
            <a:pPr marL="0" indent="0" algn="just">
              <a:buNone/>
            </a:pPr>
            <a:r>
              <a:rPr lang="en-US" b="0" i="0" dirty="0">
                <a:effectLst/>
              </a:rPr>
              <a:t>Despite the impressive performance, this algorithm was excluded due to its excessively time-consuming training and testing processes, rendering it impractical for real-time application environments.</a:t>
            </a:r>
            <a:endParaRPr lang="en-US" dirty="0"/>
          </a:p>
        </p:txBody>
      </p:sp>
      <p:sp>
        <p:nvSpPr>
          <p:cNvPr id="5" name="TextBox 4">
            <a:extLst>
              <a:ext uri="{FF2B5EF4-FFF2-40B4-BE49-F238E27FC236}">
                <a16:creationId xmlns:a16="http://schemas.microsoft.com/office/drawing/2014/main" id="{82033EC6-A98C-FBBC-86AF-DA8BE8455201}"/>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26172497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a:lstStyle/>
          <a:p>
            <a:r>
              <a:rPr lang="en-US" b="1" dirty="0"/>
              <a:t>Evaluation Results</a:t>
            </a:r>
            <a:endParaRPr lang="tr-TR" dirty="0"/>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a:xfrm>
            <a:off x="845944" y="1986033"/>
            <a:ext cx="5453256" cy="4175867"/>
          </a:xfrm>
        </p:spPr>
        <p:txBody>
          <a:bodyPr>
            <a:noAutofit/>
          </a:bodyPr>
          <a:lstStyle/>
          <a:p>
            <a:pPr algn="l"/>
            <a:r>
              <a:rPr lang="en-US" b="1" i="0">
                <a:effectLst/>
              </a:rPr>
              <a:t>Voting Classifier:</a:t>
            </a:r>
          </a:p>
          <a:p>
            <a:pPr lvl="1" algn="just"/>
            <a:r>
              <a:rPr lang="en-US" b="0" i="0" dirty="0">
                <a:effectLst/>
              </a:rPr>
              <a:t>The model exhibits excellent learning from the training data, achieving a high accuracy score of 99.85%. Although the testing accuracy is slightly lower at 86.11%, the overall performance is still robust, indicating the model's capability to generalize well to unseen data. Further optimization and evaluation may enhance its effectiveness in real-world scenarios.</a:t>
            </a:r>
          </a:p>
          <a:p>
            <a:pPr marL="457200" lvl="1" indent="0">
              <a:buNone/>
            </a:pPr>
            <a:endParaRPr lang="en-US" dirty="0">
              <a:latin typeface="Söhne"/>
            </a:endParaRPr>
          </a:p>
        </p:txBody>
      </p:sp>
      <p:sp>
        <p:nvSpPr>
          <p:cNvPr id="5" name="TextBox 4">
            <a:extLst>
              <a:ext uri="{FF2B5EF4-FFF2-40B4-BE49-F238E27FC236}">
                <a16:creationId xmlns:a16="http://schemas.microsoft.com/office/drawing/2014/main" id="{82033EC6-A98C-FBBC-86AF-DA8BE8455201}"/>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pic>
        <p:nvPicPr>
          <p:cNvPr id="6" name="صورة 5" descr="صورة تحتوي على نص, رمز, رسم بياني, التصميم&#10;&#10;تم إنشاء الوصف تلقائياً">
            <a:extLst>
              <a:ext uri="{FF2B5EF4-FFF2-40B4-BE49-F238E27FC236}">
                <a16:creationId xmlns:a16="http://schemas.microsoft.com/office/drawing/2014/main" id="{B3364820-6E11-4BC1-5CE8-9914E3BB7E04}"/>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r="12728"/>
          <a:stretch/>
        </p:blipFill>
        <p:spPr>
          <a:xfrm>
            <a:off x="6299200" y="2494033"/>
            <a:ext cx="5656599" cy="3522724"/>
          </a:xfrm>
          <a:prstGeom prst="rect">
            <a:avLst/>
          </a:prstGeom>
        </p:spPr>
      </p:pic>
    </p:spTree>
    <p:extLst>
      <p:ext uri="{BB962C8B-B14F-4D97-AF65-F5344CB8AC3E}">
        <p14:creationId xmlns:p14="http://schemas.microsoft.com/office/powerpoint/2010/main" val="5910619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a:xfrm>
            <a:off x="1039652" y="876094"/>
            <a:ext cx="10112695" cy="921254"/>
          </a:xfrm>
        </p:spPr>
        <p:txBody>
          <a:bodyPr/>
          <a:lstStyle/>
          <a:p>
            <a:r>
              <a:rPr lang="en-US" b="1" dirty="0"/>
              <a:t>Comparison of results</a:t>
            </a:r>
            <a:endParaRPr lang="tr-TR" dirty="0"/>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a:xfrm>
            <a:off x="454057" y="1867721"/>
            <a:ext cx="11012227" cy="1163566"/>
          </a:xfrm>
        </p:spPr>
        <p:txBody>
          <a:bodyPr>
            <a:noAutofit/>
          </a:bodyPr>
          <a:lstStyle/>
          <a:p>
            <a:pPr algn="just"/>
            <a:r>
              <a:rPr lang="en-US" b="0" i="0" dirty="0">
                <a:effectLst/>
              </a:rPr>
              <a:t>The results will be compared with the following table, which shows the difference between the training accuracy and test accuracy of each classification algorithm.</a:t>
            </a:r>
            <a:endParaRPr lang="en-US" dirty="0"/>
          </a:p>
        </p:txBody>
      </p:sp>
      <p:sp>
        <p:nvSpPr>
          <p:cNvPr id="5" name="TextBox 4">
            <a:extLst>
              <a:ext uri="{FF2B5EF4-FFF2-40B4-BE49-F238E27FC236}">
                <a16:creationId xmlns:a16="http://schemas.microsoft.com/office/drawing/2014/main" id="{82033EC6-A98C-FBBC-86AF-DA8BE8455201}"/>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graphicFrame>
        <p:nvGraphicFramePr>
          <p:cNvPr id="4" name="جدول 3">
            <a:extLst>
              <a:ext uri="{FF2B5EF4-FFF2-40B4-BE49-F238E27FC236}">
                <a16:creationId xmlns:a16="http://schemas.microsoft.com/office/drawing/2014/main" id="{451DCB94-95CD-BE2F-0CC9-11554B3BEC9A}"/>
              </a:ext>
            </a:extLst>
          </p:cNvPr>
          <p:cNvGraphicFramePr>
            <a:graphicFrameLocks noGrp="1"/>
          </p:cNvGraphicFramePr>
          <p:nvPr>
            <p:extLst>
              <p:ext uri="{D42A27DB-BD31-4B8C-83A1-F6EECF244321}">
                <p14:modId xmlns:p14="http://schemas.microsoft.com/office/powerpoint/2010/main" val="1142265917"/>
              </p:ext>
            </p:extLst>
          </p:nvPr>
        </p:nvGraphicFramePr>
        <p:xfrm>
          <a:off x="802401" y="3210517"/>
          <a:ext cx="4945256" cy="2987040"/>
        </p:xfrm>
        <a:graphic>
          <a:graphicData uri="http://schemas.openxmlformats.org/drawingml/2006/table">
            <a:tbl>
              <a:tblPr firstRow="1" bandRow="1">
                <a:tableStyleId>{5DA37D80-6434-44D0-A028-1B22A696006F}</a:tableStyleId>
              </a:tblPr>
              <a:tblGrid>
                <a:gridCol w="1967830">
                  <a:extLst>
                    <a:ext uri="{9D8B030D-6E8A-4147-A177-3AD203B41FA5}">
                      <a16:colId xmlns:a16="http://schemas.microsoft.com/office/drawing/2014/main" val="2027396770"/>
                    </a:ext>
                  </a:extLst>
                </a:gridCol>
                <a:gridCol w="1424397">
                  <a:extLst>
                    <a:ext uri="{9D8B030D-6E8A-4147-A177-3AD203B41FA5}">
                      <a16:colId xmlns:a16="http://schemas.microsoft.com/office/drawing/2014/main" val="2876948508"/>
                    </a:ext>
                  </a:extLst>
                </a:gridCol>
                <a:gridCol w="1553029">
                  <a:extLst>
                    <a:ext uri="{9D8B030D-6E8A-4147-A177-3AD203B41FA5}">
                      <a16:colId xmlns:a16="http://schemas.microsoft.com/office/drawing/2014/main" val="2297163703"/>
                    </a:ext>
                  </a:extLst>
                </a:gridCol>
              </a:tblGrid>
              <a:tr h="648251">
                <a:tc>
                  <a:txBody>
                    <a:bodyPr/>
                    <a:lstStyle/>
                    <a:p>
                      <a:pPr algn="ctr"/>
                      <a:r>
                        <a:rPr lang="en-US" sz="2000" b="1" i="0" kern="1200" noProof="0" dirty="0">
                          <a:solidFill>
                            <a:schemeClr val="tx1"/>
                          </a:solidFill>
                          <a:effectLst/>
                          <a:latin typeface="+mn-lt"/>
                          <a:ea typeface="+mn-ea"/>
                          <a:cs typeface="+mn-cs"/>
                        </a:rPr>
                        <a:t>Algorithm</a:t>
                      </a:r>
                      <a:endParaRPr lang="en-US" sz="2000" b="1" noProof="0" dirty="0"/>
                    </a:p>
                  </a:txBody>
                  <a:tcPr anchor="ctr"/>
                </a:tc>
                <a:tc>
                  <a:txBody>
                    <a:bodyPr/>
                    <a:lstStyle/>
                    <a:p>
                      <a:pPr algn="ctr"/>
                      <a:r>
                        <a:rPr lang="en-US" sz="2000" b="1" i="0" kern="1200" noProof="0" dirty="0">
                          <a:solidFill>
                            <a:schemeClr val="tx1"/>
                          </a:solidFill>
                          <a:effectLst/>
                          <a:latin typeface="+mn-lt"/>
                          <a:ea typeface="+mn-ea"/>
                          <a:cs typeface="+mn-cs"/>
                        </a:rPr>
                        <a:t>Training Accuracy</a:t>
                      </a:r>
                      <a:endParaRPr lang="en-US" sz="2000" b="1" noProof="0" dirty="0"/>
                    </a:p>
                  </a:txBody>
                  <a:tcPr anchor="ctr"/>
                </a:tc>
                <a:tc>
                  <a:txBody>
                    <a:bodyPr/>
                    <a:lstStyle/>
                    <a:p>
                      <a:pPr algn="ctr"/>
                      <a:r>
                        <a:rPr lang="en-US" sz="2000" b="1" i="0" kern="1200" noProof="0" dirty="0">
                          <a:solidFill>
                            <a:schemeClr val="tx1"/>
                          </a:solidFill>
                          <a:effectLst/>
                          <a:latin typeface="+mn-lt"/>
                          <a:ea typeface="+mn-ea"/>
                          <a:cs typeface="+mn-cs"/>
                        </a:rPr>
                        <a:t>Testing Accuracy</a:t>
                      </a:r>
                      <a:endParaRPr lang="en-US" sz="2000" b="1" noProof="0" dirty="0"/>
                    </a:p>
                  </a:txBody>
                  <a:tcPr anchor="ctr"/>
                </a:tc>
                <a:extLst>
                  <a:ext uri="{0D108BD9-81ED-4DB2-BD59-A6C34878D82A}">
                    <a16:rowId xmlns:a16="http://schemas.microsoft.com/office/drawing/2014/main" val="4184459253"/>
                  </a:ext>
                </a:extLst>
              </a:tr>
              <a:tr h="366402">
                <a:tc>
                  <a:txBody>
                    <a:bodyPr/>
                    <a:lstStyle/>
                    <a:p>
                      <a:pPr algn="ctr"/>
                      <a:r>
                        <a:rPr lang="en-US" sz="2000" b="1" i="0" kern="1200" noProof="0" dirty="0">
                          <a:solidFill>
                            <a:schemeClr val="tx1"/>
                          </a:solidFill>
                          <a:effectLst/>
                          <a:latin typeface="+mn-lt"/>
                          <a:ea typeface="+mn-ea"/>
                          <a:cs typeface="+mn-cs"/>
                        </a:rPr>
                        <a:t>Decision Tree</a:t>
                      </a:r>
                      <a:endParaRPr lang="en-US" sz="2000" b="1" noProof="0" dirty="0"/>
                    </a:p>
                  </a:txBody>
                  <a:tcPr anchor="ctr"/>
                </a:tc>
                <a:tc>
                  <a:txBody>
                    <a:bodyPr/>
                    <a:lstStyle/>
                    <a:p>
                      <a:pPr algn="ctr"/>
                      <a:r>
                        <a:rPr lang="en-US" sz="1900" b="0" i="0" kern="1200" noProof="0" dirty="0">
                          <a:solidFill>
                            <a:schemeClr val="tx1"/>
                          </a:solidFill>
                          <a:effectLst/>
                          <a:latin typeface="+mn-lt"/>
                          <a:ea typeface="+mn-ea"/>
                          <a:cs typeface="+mn-cs"/>
                        </a:rPr>
                        <a:t>1.0</a:t>
                      </a:r>
                      <a:endParaRPr lang="en-US" sz="1900" noProof="0" dirty="0"/>
                    </a:p>
                  </a:txBody>
                  <a:tcPr anchor="ctr"/>
                </a:tc>
                <a:tc>
                  <a:txBody>
                    <a:bodyPr/>
                    <a:lstStyle/>
                    <a:p>
                      <a:pPr algn="ctr"/>
                      <a:r>
                        <a:rPr lang="en-US" sz="1900" b="0" i="0" kern="1200" noProof="0" dirty="0">
                          <a:solidFill>
                            <a:schemeClr val="tx1"/>
                          </a:solidFill>
                          <a:effectLst/>
                          <a:latin typeface="+mn-lt"/>
                          <a:ea typeface="+mn-ea"/>
                          <a:cs typeface="+mn-cs"/>
                        </a:rPr>
                        <a:t>0.765</a:t>
                      </a:r>
                      <a:endParaRPr lang="en-US" sz="1900" noProof="0" dirty="0"/>
                    </a:p>
                  </a:txBody>
                  <a:tcPr anchor="ctr"/>
                </a:tc>
                <a:extLst>
                  <a:ext uri="{0D108BD9-81ED-4DB2-BD59-A6C34878D82A}">
                    <a16:rowId xmlns:a16="http://schemas.microsoft.com/office/drawing/2014/main" val="1095907183"/>
                  </a:ext>
                </a:extLst>
              </a:tr>
              <a:tr h="648251">
                <a:tc>
                  <a:txBody>
                    <a:bodyPr/>
                    <a:lstStyle/>
                    <a:p>
                      <a:pPr algn="ctr"/>
                      <a:r>
                        <a:rPr lang="en-US" sz="2000" b="1" i="0" kern="1200" noProof="0" dirty="0">
                          <a:solidFill>
                            <a:schemeClr val="tx1"/>
                          </a:solidFill>
                          <a:effectLst/>
                          <a:latin typeface="+mn-lt"/>
                          <a:ea typeface="+mn-ea"/>
                          <a:cs typeface="+mn-cs"/>
                        </a:rPr>
                        <a:t>Logistic Regression</a:t>
                      </a:r>
                      <a:endParaRPr lang="en-US" sz="2000" b="1" noProof="0" dirty="0"/>
                    </a:p>
                  </a:txBody>
                  <a:tcPr anchor="ctr"/>
                </a:tc>
                <a:tc>
                  <a:txBody>
                    <a:bodyPr/>
                    <a:lstStyle/>
                    <a:p>
                      <a:pPr algn="ctr"/>
                      <a:r>
                        <a:rPr lang="en-US" sz="1900" b="0" i="0" kern="1200" noProof="0" dirty="0">
                          <a:solidFill>
                            <a:schemeClr val="tx1"/>
                          </a:solidFill>
                          <a:effectLst/>
                          <a:latin typeface="+mn-lt"/>
                          <a:ea typeface="+mn-ea"/>
                          <a:cs typeface="+mn-cs"/>
                        </a:rPr>
                        <a:t>0.9306</a:t>
                      </a:r>
                      <a:endParaRPr lang="en-US" sz="1900" noProof="0" dirty="0"/>
                    </a:p>
                  </a:txBody>
                  <a:tcPr anchor="ctr"/>
                </a:tc>
                <a:tc>
                  <a:txBody>
                    <a:bodyPr/>
                    <a:lstStyle/>
                    <a:p>
                      <a:pPr algn="ctr"/>
                      <a:r>
                        <a:rPr lang="en-US" sz="1900" b="0" i="0" kern="1200" noProof="0" dirty="0">
                          <a:solidFill>
                            <a:schemeClr val="tx1"/>
                          </a:solidFill>
                          <a:effectLst/>
                          <a:latin typeface="+mn-lt"/>
                          <a:ea typeface="+mn-ea"/>
                          <a:cs typeface="+mn-cs"/>
                        </a:rPr>
                        <a:t>0.8889</a:t>
                      </a:r>
                      <a:endParaRPr lang="en-US" sz="1900" noProof="0" dirty="0"/>
                    </a:p>
                  </a:txBody>
                  <a:tcPr anchor="ctr"/>
                </a:tc>
                <a:extLst>
                  <a:ext uri="{0D108BD9-81ED-4DB2-BD59-A6C34878D82A}">
                    <a16:rowId xmlns:a16="http://schemas.microsoft.com/office/drawing/2014/main" val="819648932"/>
                  </a:ext>
                </a:extLst>
              </a:tr>
              <a:tr h="366402">
                <a:tc>
                  <a:txBody>
                    <a:bodyPr/>
                    <a:lstStyle/>
                    <a:p>
                      <a:pPr algn="ctr"/>
                      <a:r>
                        <a:rPr lang="en-US" sz="2000" b="1" i="0" kern="1200" noProof="0" dirty="0">
                          <a:solidFill>
                            <a:schemeClr val="tx1"/>
                          </a:solidFill>
                          <a:effectLst/>
                          <a:latin typeface="+mn-lt"/>
                          <a:ea typeface="+mn-ea"/>
                          <a:cs typeface="+mn-cs"/>
                        </a:rPr>
                        <a:t>Naive Bayes</a:t>
                      </a:r>
                      <a:endParaRPr lang="en-US" sz="2000" b="1" noProof="0" dirty="0"/>
                    </a:p>
                  </a:txBody>
                  <a:tcPr anchor="ctr"/>
                </a:tc>
                <a:tc>
                  <a:txBody>
                    <a:bodyPr/>
                    <a:lstStyle/>
                    <a:p>
                      <a:pPr algn="ctr"/>
                      <a:r>
                        <a:rPr lang="en-US" sz="1900" b="0" i="0" kern="1200" noProof="0" dirty="0">
                          <a:solidFill>
                            <a:schemeClr val="tx1"/>
                          </a:solidFill>
                          <a:effectLst/>
                          <a:latin typeface="+mn-lt"/>
                          <a:ea typeface="+mn-ea"/>
                          <a:cs typeface="+mn-cs"/>
                        </a:rPr>
                        <a:t>0.8333</a:t>
                      </a:r>
                      <a:endParaRPr lang="en-US" sz="1900" noProof="0" dirty="0"/>
                    </a:p>
                  </a:txBody>
                  <a:tcPr anchor="ctr"/>
                </a:tc>
                <a:tc>
                  <a:txBody>
                    <a:bodyPr/>
                    <a:lstStyle/>
                    <a:p>
                      <a:pPr algn="ctr"/>
                      <a:r>
                        <a:rPr lang="en-US" sz="1900" b="0" i="0" kern="1200" noProof="0" dirty="0">
                          <a:solidFill>
                            <a:schemeClr val="tx1"/>
                          </a:solidFill>
                          <a:effectLst/>
                          <a:latin typeface="+mn-lt"/>
                          <a:ea typeface="+mn-ea"/>
                          <a:cs typeface="+mn-cs"/>
                        </a:rPr>
                        <a:t>0.6094</a:t>
                      </a:r>
                      <a:endParaRPr lang="en-US" sz="1900" noProof="0" dirty="0"/>
                    </a:p>
                  </a:txBody>
                  <a:tcPr anchor="ctr"/>
                </a:tc>
                <a:extLst>
                  <a:ext uri="{0D108BD9-81ED-4DB2-BD59-A6C34878D82A}">
                    <a16:rowId xmlns:a16="http://schemas.microsoft.com/office/drawing/2014/main" val="588368131"/>
                  </a:ext>
                </a:extLst>
              </a:tr>
              <a:tr h="3664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i="0" noProof="0" dirty="0">
                          <a:effectLst/>
                          <a:latin typeface="Söhne"/>
                        </a:rPr>
                        <a:t>Random Forest</a:t>
                      </a:r>
                    </a:p>
                  </a:txBody>
                  <a:tcPr anchor="ctr"/>
                </a:tc>
                <a:tc>
                  <a:txBody>
                    <a:bodyPr/>
                    <a:lstStyle/>
                    <a:p>
                      <a:pPr algn="ctr"/>
                      <a:r>
                        <a:rPr lang="en-US" sz="1900" b="0" i="0" kern="1200" noProof="0" dirty="0">
                          <a:solidFill>
                            <a:schemeClr val="tx1"/>
                          </a:solidFill>
                          <a:effectLst/>
                          <a:latin typeface="+mn-lt"/>
                          <a:ea typeface="+mn-ea"/>
                          <a:cs typeface="+mn-cs"/>
                        </a:rPr>
                        <a:t>1.0</a:t>
                      </a:r>
                      <a:endParaRPr lang="en-US" sz="1900" noProof="0" dirty="0"/>
                    </a:p>
                  </a:txBody>
                  <a:tcPr anchor="ctr"/>
                </a:tc>
                <a:tc>
                  <a:txBody>
                    <a:bodyPr/>
                    <a:lstStyle/>
                    <a:p>
                      <a:pPr algn="ctr"/>
                      <a:r>
                        <a:rPr lang="en-US" sz="1900" b="0" i="0" kern="1200" noProof="0" dirty="0">
                          <a:solidFill>
                            <a:schemeClr val="tx1"/>
                          </a:solidFill>
                          <a:effectLst/>
                          <a:latin typeface="+mn-lt"/>
                          <a:ea typeface="+mn-ea"/>
                          <a:cs typeface="+mn-cs"/>
                        </a:rPr>
                        <a:t>0.8361</a:t>
                      </a:r>
                      <a:endParaRPr lang="en-US" sz="1900" noProof="0" dirty="0"/>
                    </a:p>
                  </a:txBody>
                  <a:tcPr anchor="ctr"/>
                </a:tc>
                <a:extLst>
                  <a:ext uri="{0D108BD9-81ED-4DB2-BD59-A6C34878D82A}">
                    <a16:rowId xmlns:a16="http://schemas.microsoft.com/office/drawing/2014/main" val="2928469899"/>
                  </a:ext>
                </a:extLst>
              </a:tr>
              <a:tr h="3664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i="0" noProof="0" dirty="0">
                          <a:effectLst/>
                          <a:latin typeface="Söhne"/>
                        </a:rPr>
                        <a:t>Voting Classifier</a:t>
                      </a:r>
                    </a:p>
                  </a:txBody>
                  <a:tcPr anchor="ctr"/>
                </a:tc>
                <a:tc>
                  <a:txBody>
                    <a:bodyPr/>
                    <a:lstStyle/>
                    <a:p>
                      <a:pPr algn="ctr"/>
                      <a:r>
                        <a:rPr lang="en-US" sz="1900" b="0" i="0" kern="1200" noProof="0" dirty="0">
                          <a:solidFill>
                            <a:schemeClr val="tx1"/>
                          </a:solidFill>
                          <a:effectLst/>
                          <a:latin typeface="+mn-lt"/>
                          <a:ea typeface="+mn-ea"/>
                          <a:cs typeface="+mn-cs"/>
                        </a:rPr>
                        <a:t>0.9985</a:t>
                      </a:r>
                      <a:endParaRPr lang="en-US" sz="1900" noProof="0" dirty="0"/>
                    </a:p>
                  </a:txBody>
                  <a:tcPr anchor="ctr"/>
                </a:tc>
                <a:tc>
                  <a:txBody>
                    <a:bodyPr/>
                    <a:lstStyle/>
                    <a:p>
                      <a:pPr algn="ctr"/>
                      <a:r>
                        <a:rPr lang="en-US" sz="1900" b="0" i="0" kern="1200" noProof="0" dirty="0">
                          <a:solidFill>
                            <a:schemeClr val="tx1"/>
                          </a:solidFill>
                          <a:effectLst/>
                          <a:latin typeface="+mn-lt"/>
                          <a:ea typeface="+mn-ea"/>
                          <a:cs typeface="+mn-cs"/>
                        </a:rPr>
                        <a:t>0.8611</a:t>
                      </a:r>
                      <a:endParaRPr lang="en-US" sz="1900" noProof="0" dirty="0"/>
                    </a:p>
                  </a:txBody>
                  <a:tcPr anchor="ctr"/>
                </a:tc>
                <a:extLst>
                  <a:ext uri="{0D108BD9-81ED-4DB2-BD59-A6C34878D82A}">
                    <a16:rowId xmlns:a16="http://schemas.microsoft.com/office/drawing/2014/main" val="74537775"/>
                  </a:ext>
                </a:extLst>
              </a:tr>
            </a:tbl>
          </a:graphicData>
        </a:graphic>
      </p:graphicFrame>
      <p:graphicFrame>
        <p:nvGraphicFramePr>
          <p:cNvPr id="9" name="مخطط 8">
            <a:extLst>
              <a:ext uri="{FF2B5EF4-FFF2-40B4-BE49-F238E27FC236}">
                <a16:creationId xmlns:a16="http://schemas.microsoft.com/office/drawing/2014/main" id="{A157CE5F-A3D2-D671-8171-842E4AA566D4}"/>
              </a:ext>
            </a:extLst>
          </p:cNvPr>
          <p:cNvGraphicFramePr/>
          <p:nvPr>
            <p:extLst>
              <p:ext uri="{D42A27DB-BD31-4B8C-83A1-F6EECF244321}">
                <p14:modId xmlns:p14="http://schemas.microsoft.com/office/powerpoint/2010/main" val="1160253648"/>
              </p:ext>
            </p:extLst>
          </p:nvPr>
        </p:nvGraphicFramePr>
        <p:xfrm>
          <a:off x="5747657" y="2501693"/>
          <a:ext cx="6255657" cy="435630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614638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a:lstStyle/>
          <a:p>
            <a:r>
              <a:rPr lang="en-US" b="1" dirty="0"/>
              <a:t>Deployment</a:t>
            </a:r>
            <a:endParaRPr lang="tr-TR" dirty="0"/>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p:txBody>
          <a:bodyPr>
            <a:noAutofit/>
          </a:bodyPr>
          <a:lstStyle/>
          <a:p>
            <a:pPr>
              <a:buFont typeface="Arial" panose="020B0604020202020204" pitchFamily="34" charset="0"/>
              <a:buChar char="•"/>
            </a:pPr>
            <a:r>
              <a:rPr lang="en-US" sz="2400" dirty="0"/>
              <a:t>Overview of the deployment phase</a:t>
            </a:r>
          </a:p>
          <a:p>
            <a:pPr>
              <a:buFont typeface="Arial" panose="020B0604020202020204" pitchFamily="34" charset="0"/>
              <a:buChar char="•"/>
            </a:pPr>
            <a:r>
              <a:rPr lang="en-US" sz="2400" dirty="0"/>
              <a:t>Model serialization, serving, and API integration</a:t>
            </a:r>
            <a:endParaRPr lang="tr-TR" sz="2400" dirty="0"/>
          </a:p>
          <a:p>
            <a:pPr>
              <a:buFont typeface="Arial" panose="020B0604020202020204" pitchFamily="34" charset="0"/>
              <a:buChar char="•"/>
            </a:pPr>
            <a:r>
              <a:rPr lang="tr-TR" sz="2400" b="1" dirty="0"/>
              <a:t>(</a:t>
            </a:r>
            <a:r>
              <a:rPr lang="tr-TR" sz="2400" b="1" dirty="0" err="1"/>
              <a:t>You</a:t>
            </a:r>
            <a:r>
              <a:rPr lang="tr-TR" sz="2400" b="1" dirty="0"/>
              <a:t> can </a:t>
            </a:r>
            <a:r>
              <a:rPr lang="tr-TR" sz="2400" b="1" dirty="0" err="1"/>
              <a:t>fill</a:t>
            </a:r>
            <a:r>
              <a:rPr lang="tr-TR" sz="2400" b="1" dirty="0"/>
              <a:t> </a:t>
            </a:r>
            <a:r>
              <a:rPr lang="tr-TR" sz="2400" b="1" dirty="0" err="1"/>
              <a:t>this</a:t>
            </a:r>
            <a:r>
              <a:rPr lang="tr-TR" sz="2400" b="1" dirty="0"/>
              <a:t> </a:t>
            </a:r>
            <a:r>
              <a:rPr lang="tr-TR" sz="2400" b="1" dirty="0" err="1"/>
              <a:t>part</a:t>
            </a:r>
            <a:r>
              <a:rPr lang="tr-TR" sz="2400" b="1" dirty="0"/>
              <a:t> </a:t>
            </a:r>
            <a:r>
              <a:rPr lang="tr-TR" sz="2400" b="1" dirty="0" err="1"/>
              <a:t>after</a:t>
            </a:r>
            <a:r>
              <a:rPr lang="tr-TR" sz="2400" b="1" dirty="0"/>
              <a:t> </a:t>
            </a:r>
            <a:r>
              <a:rPr lang="tr-TR" sz="2400" b="1" dirty="0" err="1"/>
              <a:t>deployment</a:t>
            </a:r>
            <a:r>
              <a:rPr lang="tr-TR" sz="2400" b="1" dirty="0"/>
              <a:t> </a:t>
            </a:r>
            <a:r>
              <a:rPr lang="tr-TR" sz="2400" b="1" dirty="0" err="1"/>
              <a:t>submission</a:t>
            </a:r>
            <a:r>
              <a:rPr lang="tr-TR" sz="2400" b="1" dirty="0"/>
              <a:t>)</a:t>
            </a:r>
            <a:endParaRPr lang="en-US" sz="2400" b="1" dirty="0"/>
          </a:p>
          <a:p>
            <a:endParaRPr lang="tr-TR" dirty="0"/>
          </a:p>
        </p:txBody>
      </p:sp>
      <p:sp>
        <p:nvSpPr>
          <p:cNvPr id="5" name="TextBox 4">
            <a:extLst>
              <a:ext uri="{FF2B5EF4-FFF2-40B4-BE49-F238E27FC236}">
                <a16:creationId xmlns:a16="http://schemas.microsoft.com/office/drawing/2014/main" id="{82033EC6-A98C-FBBC-86AF-DA8BE8455201}"/>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41180072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a:lstStyle/>
          <a:p>
            <a:r>
              <a:rPr lang="en-US" b="1"/>
              <a:t>Future Work</a:t>
            </a:r>
            <a:endParaRPr lang="en-US"/>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p:txBody>
          <a:bodyPr>
            <a:noAutofit/>
          </a:bodyPr>
          <a:lstStyle/>
          <a:p>
            <a:pPr algn="just">
              <a:buFont typeface="Arial" panose="020B0604020202020204" pitchFamily="34" charset="0"/>
              <a:buChar char="•"/>
            </a:pPr>
            <a:r>
              <a:rPr lang="en-US" b="0" i="0" dirty="0">
                <a:effectLst/>
              </a:rPr>
              <a:t>To deepen our understanding of sentiment analysis, we aim to leverage various datasets, focusing on analyzing insights and emotions related to specific products. One avenue we are exploring involves extracting and analyzing a curated set of tweets from platforms like Twitter, gauging people's opinions and reactions towards issues, whether they be political, social, or emerging technological trends. We believe the abundance of data available in this realm presents an opportunity for comprehensive analysis. Our emphasis lies not just in organizing this data but also harnessing its value, providing accurate and meaningful insights.</a:t>
            </a:r>
            <a:endParaRPr lang="tr-TR" sz="4400" dirty="0"/>
          </a:p>
        </p:txBody>
      </p:sp>
      <p:sp>
        <p:nvSpPr>
          <p:cNvPr id="5" name="TextBox 4">
            <a:extLst>
              <a:ext uri="{FF2B5EF4-FFF2-40B4-BE49-F238E27FC236}">
                <a16:creationId xmlns:a16="http://schemas.microsoft.com/office/drawing/2014/main" id="{384D96C8-FF8C-FF1F-F7FC-8D636C9E744D}"/>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37929526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8BF0A447-09FE-4C82-9183-4BB6FE9805EC}"/>
              </a:ext>
            </a:extLst>
          </p:cNvPr>
          <p:cNvSpPr>
            <a:spLocks noGrp="1"/>
          </p:cNvSpPr>
          <p:nvPr>
            <p:ph type="title"/>
          </p:nvPr>
        </p:nvSpPr>
        <p:spPr/>
        <p:txBody>
          <a:bodyPr/>
          <a:lstStyle/>
          <a:p>
            <a:r>
              <a:rPr lang="en-CA" dirty="0"/>
              <a:t>Thank</a:t>
            </a:r>
            <a:r>
              <a:rPr lang="en-US" dirty="0"/>
              <a:t> </a:t>
            </a:r>
            <a:r>
              <a:rPr lang="en-CA" dirty="0"/>
              <a:t>you!</a:t>
            </a:r>
            <a:endParaRPr lang="en-US" dirty="0"/>
          </a:p>
        </p:txBody>
      </p:sp>
      <p:pic>
        <p:nvPicPr>
          <p:cNvPr id="15" name="Content Placeholder 14">
            <a:extLst>
              <a:ext uri="{FF2B5EF4-FFF2-40B4-BE49-F238E27FC236}">
                <a16:creationId xmlns:a16="http://schemas.microsoft.com/office/drawing/2014/main" id="{8623F5AB-9A95-66EE-7E7D-4B7F69EB8D2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113452" y="2818440"/>
            <a:ext cx="2482855" cy="2482855"/>
          </a:xfrm>
        </p:spPr>
      </p:pic>
      <p:pic>
        <p:nvPicPr>
          <p:cNvPr id="3" name="Picture 2">
            <a:extLst>
              <a:ext uri="{FF2B5EF4-FFF2-40B4-BE49-F238E27FC236}">
                <a16:creationId xmlns:a16="http://schemas.microsoft.com/office/drawing/2014/main" id="{9DE0807B-0AF4-A78A-8B9C-7DC4DEFD0CFD}"/>
              </a:ext>
            </a:extLst>
          </p:cNvPr>
          <p:cNvPicPr>
            <a:picLocks noChangeAspect="1"/>
          </p:cNvPicPr>
          <p:nvPr/>
        </p:nvPicPr>
        <p:blipFill>
          <a:blip r:embed="rId4"/>
          <a:stretch>
            <a:fillRect/>
          </a:stretch>
        </p:blipFill>
        <p:spPr>
          <a:xfrm>
            <a:off x="8526090" y="3141200"/>
            <a:ext cx="2626258" cy="2008584"/>
          </a:xfrm>
          <a:prstGeom prst="rect">
            <a:avLst/>
          </a:prstGeom>
        </p:spPr>
      </p:pic>
      <p:pic>
        <p:nvPicPr>
          <p:cNvPr id="4" name="Picture 3" descr="A blue text on a black background&#10;&#10;Description automatically generated with low confidence">
            <a:extLst>
              <a:ext uri="{FF2B5EF4-FFF2-40B4-BE49-F238E27FC236}">
                <a16:creationId xmlns:a16="http://schemas.microsoft.com/office/drawing/2014/main" id="{1A9D06FE-2446-6AC3-98EB-7117519DA9F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72505" y="3336909"/>
            <a:ext cx="3311164" cy="1617165"/>
          </a:xfrm>
          <a:prstGeom prst="rect">
            <a:avLst/>
          </a:prstGeom>
        </p:spPr>
      </p:pic>
      <p:sp>
        <p:nvSpPr>
          <p:cNvPr id="5" name="TextBox 4">
            <a:extLst>
              <a:ext uri="{FF2B5EF4-FFF2-40B4-BE49-F238E27FC236}">
                <a16:creationId xmlns:a16="http://schemas.microsoft.com/office/drawing/2014/main" id="{49A709F5-91F0-A745-9890-74813078BE1A}"/>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14057363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46830-C736-B9F3-AD74-ED1BB96E0114}"/>
              </a:ext>
            </a:extLst>
          </p:cNvPr>
          <p:cNvSpPr>
            <a:spLocks noGrp="1"/>
          </p:cNvSpPr>
          <p:nvPr>
            <p:ph type="title"/>
          </p:nvPr>
        </p:nvSpPr>
        <p:spPr/>
        <p:txBody>
          <a:bodyPr>
            <a:normAutofit/>
          </a:bodyPr>
          <a:lstStyle/>
          <a:p>
            <a:r>
              <a:rPr lang="tr-TR" dirty="0">
                <a:solidFill>
                  <a:schemeClr val="accent1"/>
                </a:solidFill>
              </a:rPr>
              <a:t>Background</a:t>
            </a:r>
            <a:endParaRPr lang="en-US" dirty="0">
              <a:solidFill>
                <a:schemeClr val="accent1"/>
              </a:solidFill>
            </a:endParaRPr>
          </a:p>
        </p:txBody>
      </p:sp>
      <p:sp>
        <p:nvSpPr>
          <p:cNvPr id="3" name="Content Placeholder 2">
            <a:extLst>
              <a:ext uri="{FF2B5EF4-FFF2-40B4-BE49-F238E27FC236}">
                <a16:creationId xmlns:a16="http://schemas.microsoft.com/office/drawing/2014/main" id="{B2C6AF76-1D20-7B7F-2BC6-49C2EDDA6AB3}"/>
              </a:ext>
            </a:extLst>
          </p:cNvPr>
          <p:cNvSpPr>
            <a:spLocks noGrp="1"/>
          </p:cNvSpPr>
          <p:nvPr>
            <p:ph idx="1"/>
          </p:nvPr>
        </p:nvSpPr>
        <p:spPr/>
        <p:txBody>
          <a:bodyPr anchor="t">
            <a:noAutofit/>
          </a:bodyPr>
          <a:lstStyle/>
          <a:p>
            <a:pPr algn="just">
              <a:spcAft>
                <a:spcPts val="1200"/>
              </a:spcAft>
            </a:pPr>
            <a:r>
              <a:rPr lang="en-US" b="1" dirty="0">
                <a:solidFill>
                  <a:schemeClr val="accent1">
                    <a:lumMod val="40000"/>
                    <a:lumOff val="60000"/>
                  </a:schemeClr>
                </a:solidFill>
              </a:rPr>
              <a:t>Project Overview: </a:t>
            </a:r>
            <a:r>
              <a:rPr lang="en-US" dirty="0"/>
              <a:t>Analyzing sentiments in hospitality through machine learning for efficient processing of online hotel reviews.</a:t>
            </a:r>
          </a:p>
          <a:p>
            <a:pPr algn="just">
              <a:spcAft>
                <a:spcPts val="1200"/>
              </a:spcAft>
            </a:pPr>
            <a:r>
              <a:rPr lang="en-US" b="1" dirty="0">
                <a:solidFill>
                  <a:schemeClr val="accent1">
                    <a:lumMod val="40000"/>
                    <a:lumOff val="60000"/>
                  </a:schemeClr>
                </a:solidFill>
              </a:rPr>
              <a:t>Background: </a:t>
            </a:r>
            <a:r>
              <a:rPr lang="en-US" dirty="0"/>
              <a:t>Manual review analysis is inefficient due to the overwhelming volume of online feedback. Our solution leverages machine learning to automate sentiment classification.</a:t>
            </a:r>
          </a:p>
          <a:p>
            <a:pPr algn="just"/>
            <a:r>
              <a:rPr lang="en-US" b="1" dirty="0">
                <a:solidFill>
                  <a:schemeClr val="accent1">
                    <a:lumMod val="40000"/>
                    <a:lumOff val="60000"/>
                  </a:schemeClr>
                </a:solidFill>
              </a:rPr>
              <a:t>Importance: </a:t>
            </a:r>
            <a:r>
              <a:rPr lang="en-US" dirty="0"/>
              <a:t>Critical for the hospitality industry, our project addresses the need for scalable and automated sentiment analysis, providing businesses with valuable insights for continuous improvement.</a:t>
            </a:r>
          </a:p>
        </p:txBody>
      </p:sp>
      <p:sp>
        <p:nvSpPr>
          <p:cNvPr id="7" name="Circle: Hollow 6" hidden="1">
            <a:extLst>
              <a:ext uri="{FF2B5EF4-FFF2-40B4-BE49-F238E27FC236}">
                <a16:creationId xmlns:a16="http://schemas.microsoft.com/office/drawing/2014/main" id="{F3DDA129-2FF3-9CDB-B867-3EF91E276EDD}"/>
              </a:ext>
            </a:extLst>
          </p:cNvPr>
          <p:cNvSpPr/>
          <p:nvPr/>
        </p:nvSpPr>
        <p:spPr>
          <a:xfrm>
            <a:off x="6689477" y="1552059"/>
            <a:ext cx="4664324" cy="4617748"/>
          </a:xfrm>
          <a:prstGeom prst="donut">
            <a:avLst>
              <a:gd name="adj" fmla="val 7961"/>
            </a:avLst>
          </a:prstGeom>
          <a:solidFill>
            <a:srgbClr val="2B25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68D8702D-3810-95EE-921B-5D1FEB39E81E}"/>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37472877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46830-C736-B9F3-AD74-ED1BB96E0114}"/>
              </a:ext>
            </a:extLst>
          </p:cNvPr>
          <p:cNvSpPr>
            <a:spLocks noGrp="1"/>
          </p:cNvSpPr>
          <p:nvPr>
            <p:ph type="title"/>
          </p:nvPr>
        </p:nvSpPr>
        <p:spPr/>
        <p:txBody>
          <a:bodyPr>
            <a:normAutofit/>
          </a:bodyPr>
          <a:lstStyle/>
          <a:p>
            <a:r>
              <a:rPr lang="en-US" dirty="0"/>
              <a:t>Objectives</a:t>
            </a:r>
            <a:endParaRPr lang="en-US" dirty="0">
              <a:solidFill>
                <a:schemeClr val="accent1"/>
              </a:solidFill>
            </a:endParaRPr>
          </a:p>
        </p:txBody>
      </p:sp>
      <p:sp>
        <p:nvSpPr>
          <p:cNvPr id="6" name="Text Placeholder 5">
            <a:extLst>
              <a:ext uri="{FF2B5EF4-FFF2-40B4-BE49-F238E27FC236}">
                <a16:creationId xmlns:a16="http://schemas.microsoft.com/office/drawing/2014/main" id="{758080CA-6A48-CBE0-6A73-68F0348FC0EB}"/>
              </a:ext>
            </a:extLst>
          </p:cNvPr>
          <p:cNvSpPr>
            <a:spLocks noGrp="1"/>
          </p:cNvSpPr>
          <p:nvPr>
            <p:ph idx="1"/>
          </p:nvPr>
        </p:nvSpPr>
        <p:spPr>
          <a:xfrm>
            <a:off x="1049144" y="2007219"/>
            <a:ext cx="10543766" cy="4169743"/>
          </a:xfrm>
        </p:spPr>
        <p:txBody>
          <a:bodyPr vert="horz" lIns="91440" tIns="45720" rIns="91440" bIns="45720" rtlCol="0" anchor="t">
            <a:normAutofit/>
          </a:bodyPr>
          <a:lstStyle/>
          <a:p>
            <a:pPr>
              <a:spcAft>
                <a:spcPts val="1200"/>
              </a:spcAft>
              <a:buFont typeface="Arial,Sans-Serif" panose="020B0604020202020204" pitchFamily="34" charset="0"/>
            </a:pPr>
            <a:r>
              <a:rPr lang="en-US" dirty="0"/>
              <a:t>Our project aims to achieve the following: </a:t>
            </a:r>
          </a:p>
          <a:p>
            <a:pPr marL="914400" lvl="1" indent="-457200" algn="just">
              <a:buFont typeface="+mj-lt"/>
              <a:buAutoNum type="arabicPeriod"/>
            </a:pPr>
            <a:r>
              <a:rPr lang="en-US" dirty="0"/>
              <a:t>Develop a machine learning model for sentiment analysis on hotel reviews. </a:t>
            </a:r>
          </a:p>
          <a:p>
            <a:pPr marL="914400" lvl="1" indent="-457200" algn="just">
              <a:buFont typeface="+mj-lt"/>
              <a:buAutoNum type="arabicPeriod"/>
            </a:pPr>
            <a:r>
              <a:rPr lang="en-US" dirty="0"/>
              <a:t>Classify reviews into positive, negative, or neutral categories. </a:t>
            </a:r>
          </a:p>
          <a:p>
            <a:pPr marL="914400" lvl="1" indent="-457200" algn="just">
              <a:buFont typeface="+mj-lt"/>
              <a:buAutoNum type="arabicPeriod"/>
            </a:pPr>
            <a:r>
              <a:rPr lang="en-US" dirty="0"/>
              <a:t>Compare the performance of different machine learning algorithms. </a:t>
            </a:r>
          </a:p>
          <a:p>
            <a:pPr marL="457200" lvl="1" indent="0" algn="just">
              <a:buNone/>
            </a:pPr>
            <a:endParaRPr lang="en-US" dirty="0"/>
          </a:p>
          <a:p>
            <a:pPr marL="36000" lvl="1" indent="0" algn="just">
              <a:buNone/>
            </a:pPr>
            <a:r>
              <a:rPr lang="en-US" dirty="0"/>
              <a:t>By achieving these objectives, our project contributes to addressing the challenge of efficiently processing and understanding customer sentiments in the hospitality industry, ultimately supporting businesses in improving their services and making data driven decisions.</a:t>
            </a:r>
          </a:p>
        </p:txBody>
      </p:sp>
      <p:sp>
        <p:nvSpPr>
          <p:cNvPr id="7" name="Circle: Hollow 6" hidden="1">
            <a:extLst>
              <a:ext uri="{FF2B5EF4-FFF2-40B4-BE49-F238E27FC236}">
                <a16:creationId xmlns:a16="http://schemas.microsoft.com/office/drawing/2014/main" id="{F3DDA129-2FF3-9CDB-B867-3EF91E276EDD}"/>
              </a:ext>
            </a:extLst>
          </p:cNvPr>
          <p:cNvSpPr/>
          <p:nvPr/>
        </p:nvSpPr>
        <p:spPr>
          <a:xfrm>
            <a:off x="6689477" y="1552059"/>
            <a:ext cx="4664324" cy="4617748"/>
          </a:xfrm>
          <a:prstGeom prst="donut">
            <a:avLst>
              <a:gd name="adj" fmla="val 7961"/>
            </a:avLst>
          </a:prstGeom>
          <a:solidFill>
            <a:srgbClr val="2B25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a:extLst>
              <a:ext uri="{FF2B5EF4-FFF2-40B4-BE49-F238E27FC236}">
                <a16:creationId xmlns:a16="http://schemas.microsoft.com/office/drawing/2014/main" id="{20155C02-6C32-64F1-6DDB-DFD84D21522E}"/>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40761248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3F68E-F8B2-9C08-30C4-42B3A3C94769}"/>
              </a:ext>
            </a:extLst>
          </p:cNvPr>
          <p:cNvSpPr>
            <a:spLocks noGrp="1"/>
          </p:cNvSpPr>
          <p:nvPr>
            <p:ph type="title"/>
          </p:nvPr>
        </p:nvSpPr>
        <p:spPr/>
        <p:txBody>
          <a:bodyPr/>
          <a:lstStyle/>
          <a:p>
            <a:r>
              <a:rPr lang="en-US" b="1" dirty="0"/>
              <a:t>SDG Relation</a:t>
            </a:r>
            <a:endParaRPr lang="en-US" dirty="0"/>
          </a:p>
        </p:txBody>
      </p:sp>
      <p:sp>
        <p:nvSpPr>
          <p:cNvPr id="3" name="Content Placeholder 2">
            <a:extLst>
              <a:ext uri="{FF2B5EF4-FFF2-40B4-BE49-F238E27FC236}">
                <a16:creationId xmlns:a16="http://schemas.microsoft.com/office/drawing/2014/main" id="{AAC0B6D8-ADB6-6B8E-39CB-37E8237FF97F}"/>
              </a:ext>
            </a:extLst>
          </p:cNvPr>
          <p:cNvSpPr>
            <a:spLocks noGrp="1"/>
          </p:cNvSpPr>
          <p:nvPr>
            <p:ph idx="1"/>
          </p:nvPr>
        </p:nvSpPr>
        <p:spPr>
          <a:xfrm>
            <a:off x="1049144" y="2007219"/>
            <a:ext cx="6812593" cy="4169743"/>
          </a:xfrm>
        </p:spPr>
        <p:txBody>
          <a:bodyPr vert="horz" lIns="91440" tIns="45720" rIns="91440" bIns="45720" rtlCol="0" anchor="t">
            <a:normAutofit/>
          </a:bodyPr>
          <a:lstStyle/>
          <a:p>
            <a:pPr marL="0" indent="0" algn="just">
              <a:lnSpc>
                <a:spcPct val="110000"/>
              </a:lnSpc>
              <a:buNone/>
            </a:pPr>
            <a:r>
              <a:rPr lang="en-US" dirty="0"/>
              <a:t>This project aligns with SDG 8, which promotes decent work and economic growth. By automating the analysis of hotel reviews, businesses can gain valuable insights into customer sentiment, allowing them to make informed decisions that improve customer satisfaction, attract more guests, and ultimately boost their economic growth</a:t>
            </a:r>
            <a:endParaRPr lang="tr-TR" dirty="0"/>
          </a:p>
        </p:txBody>
      </p:sp>
      <p:sp>
        <p:nvSpPr>
          <p:cNvPr id="5" name="TextBox 4">
            <a:extLst>
              <a:ext uri="{FF2B5EF4-FFF2-40B4-BE49-F238E27FC236}">
                <a16:creationId xmlns:a16="http://schemas.microsoft.com/office/drawing/2014/main" id="{0AEE5AD5-D9A0-D3E3-831A-DFD32B6A6332}"/>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pic>
        <p:nvPicPr>
          <p:cNvPr id="6" name="صورة 5" descr="صورة تحتوي على نص, الخط, شعار, الرسومات&#10;&#10;تم إنشاء الوصف تلقائياً">
            <a:extLst>
              <a:ext uri="{FF2B5EF4-FFF2-40B4-BE49-F238E27FC236}">
                <a16:creationId xmlns:a16="http://schemas.microsoft.com/office/drawing/2014/main" id="{3093D83D-267D-E348-7FB1-A3A6A8CDA2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92965" y="1986033"/>
            <a:ext cx="3909849" cy="4190929"/>
          </a:xfrm>
          <a:prstGeom prst="rect">
            <a:avLst/>
          </a:prstGeom>
        </p:spPr>
      </p:pic>
    </p:spTree>
    <p:extLst>
      <p:ext uri="{BB962C8B-B14F-4D97-AF65-F5344CB8AC3E}">
        <p14:creationId xmlns:p14="http://schemas.microsoft.com/office/powerpoint/2010/main" val="18721752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2CF62-297C-8D0F-E3E5-1BA3EBDCD815}"/>
              </a:ext>
            </a:extLst>
          </p:cNvPr>
          <p:cNvSpPr>
            <a:spLocks noGrp="1"/>
          </p:cNvSpPr>
          <p:nvPr>
            <p:ph type="title"/>
          </p:nvPr>
        </p:nvSpPr>
        <p:spPr/>
        <p:txBody>
          <a:bodyPr>
            <a:normAutofit/>
          </a:bodyPr>
          <a:lstStyle/>
          <a:p>
            <a:r>
              <a:rPr lang="en-US" dirty="0">
                <a:ea typeface="+mj-lt"/>
                <a:cs typeface="+mj-lt"/>
              </a:rPr>
              <a:t>Data</a:t>
            </a:r>
            <a:endParaRPr lang="en-US" dirty="0"/>
          </a:p>
        </p:txBody>
      </p:sp>
      <p:sp>
        <p:nvSpPr>
          <p:cNvPr id="4" name="TextBox 3">
            <a:extLst>
              <a:ext uri="{FF2B5EF4-FFF2-40B4-BE49-F238E27FC236}">
                <a16:creationId xmlns:a16="http://schemas.microsoft.com/office/drawing/2014/main" id="{3831E698-AC64-A6F4-2958-27D7E92C645A}"/>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6279350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88248-FC2B-D862-07C4-972FEF33EF78}"/>
              </a:ext>
            </a:extLst>
          </p:cNvPr>
          <p:cNvSpPr>
            <a:spLocks noGrp="1"/>
          </p:cNvSpPr>
          <p:nvPr>
            <p:ph type="title"/>
          </p:nvPr>
        </p:nvSpPr>
        <p:spPr>
          <a:xfrm>
            <a:off x="1039653" y="1064779"/>
            <a:ext cx="10112695" cy="921254"/>
          </a:xfrm>
        </p:spPr>
        <p:txBody>
          <a:bodyPr/>
          <a:lstStyle/>
          <a:p>
            <a:r>
              <a:rPr lang="en-US" b="1" dirty="0"/>
              <a:t>Data Collection</a:t>
            </a:r>
            <a:r>
              <a:rPr lang="tr-TR" b="1" dirty="0"/>
              <a:t> </a:t>
            </a:r>
            <a:endParaRPr lang="tr-TR" dirty="0"/>
          </a:p>
        </p:txBody>
      </p:sp>
      <p:sp>
        <p:nvSpPr>
          <p:cNvPr id="3" name="Content Placeholder 2">
            <a:extLst>
              <a:ext uri="{FF2B5EF4-FFF2-40B4-BE49-F238E27FC236}">
                <a16:creationId xmlns:a16="http://schemas.microsoft.com/office/drawing/2014/main" id="{40094B93-C07E-2390-6C86-761633280A8D}"/>
              </a:ext>
            </a:extLst>
          </p:cNvPr>
          <p:cNvSpPr>
            <a:spLocks noGrp="1"/>
          </p:cNvSpPr>
          <p:nvPr>
            <p:ph idx="1"/>
          </p:nvPr>
        </p:nvSpPr>
        <p:spPr>
          <a:xfrm>
            <a:off x="829445" y="2129218"/>
            <a:ext cx="5045839" cy="3664003"/>
          </a:xfrm>
        </p:spPr>
        <p:txBody>
          <a:bodyPr>
            <a:normAutofit fontScale="85000" lnSpcReduction="20000"/>
          </a:bodyPr>
          <a:lstStyle/>
          <a:p>
            <a:pPr algn="just">
              <a:buFont typeface="Arial" panose="020B0604020202020204" pitchFamily="34" charset="0"/>
              <a:buChar char="•"/>
            </a:pPr>
            <a:r>
              <a:rPr lang="tr-TR" sz="3200" b="1" i="0" dirty="0">
                <a:effectLst/>
              </a:rPr>
              <a:t>Data Source</a:t>
            </a:r>
            <a:r>
              <a:rPr lang="en-US" sz="3200" b="1" i="0" dirty="0">
                <a:effectLst/>
              </a:rPr>
              <a:t>: </a:t>
            </a:r>
          </a:p>
          <a:p>
            <a:pPr>
              <a:lnSpc>
                <a:spcPct val="120000"/>
              </a:lnSpc>
              <a:buFont typeface="Arial" panose="020B0604020202020204" pitchFamily="34" charset="0"/>
              <a:buChar char="•"/>
            </a:pPr>
            <a:r>
              <a:rPr lang="en-US" b="0" i="0" dirty="0">
                <a:solidFill>
                  <a:schemeClr val="tx2"/>
                </a:solidFill>
                <a:effectLst/>
              </a:rPr>
              <a:t>Sourced from Kaggle, our TripAdvisor Hotel Reviews dataset comprises 20,491 English reviews. With "Review" for textual feedback and "Rating" for star ratings, this structured data streamlines efficient analysis, facilitating insightful extraction.</a:t>
            </a:r>
          </a:p>
        </p:txBody>
      </p:sp>
      <p:sp>
        <p:nvSpPr>
          <p:cNvPr id="5" name="TextBox 4">
            <a:extLst>
              <a:ext uri="{FF2B5EF4-FFF2-40B4-BE49-F238E27FC236}">
                <a16:creationId xmlns:a16="http://schemas.microsoft.com/office/drawing/2014/main" id="{3B72C810-9CE5-BE29-6BFC-F187529B165A}"/>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graphicFrame>
        <p:nvGraphicFramePr>
          <p:cNvPr id="4" name="جدول 3">
            <a:extLst>
              <a:ext uri="{FF2B5EF4-FFF2-40B4-BE49-F238E27FC236}">
                <a16:creationId xmlns:a16="http://schemas.microsoft.com/office/drawing/2014/main" id="{EA8BE9DA-4123-1808-EE71-410B22DF6FF9}"/>
              </a:ext>
            </a:extLst>
          </p:cNvPr>
          <p:cNvGraphicFramePr>
            <a:graphicFrameLocks noGrp="1"/>
          </p:cNvGraphicFramePr>
          <p:nvPr>
            <p:extLst>
              <p:ext uri="{D42A27DB-BD31-4B8C-83A1-F6EECF244321}">
                <p14:modId xmlns:p14="http://schemas.microsoft.com/office/powerpoint/2010/main" val="1027469860"/>
              </p:ext>
            </p:extLst>
          </p:nvPr>
        </p:nvGraphicFramePr>
        <p:xfrm>
          <a:off x="6316717" y="2129219"/>
          <a:ext cx="5719668" cy="3664002"/>
        </p:xfrm>
        <a:graphic>
          <a:graphicData uri="http://schemas.openxmlformats.org/drawingml/2006/table">
            <a:tbl>
              <a:tblPr firstRow="1" bandRow="1">
                <a:tableStyleId>{5DA37D80-6434-44D0-A028-1B22A696006F}</a:tableStyleId>
              </a:tblPr>
              <a:tblGrid>
                <a:gridCol w="1579772">
                  <a:extLst>
                    <a:ext uri="{9D8B030D-6E8A-4147-A177-3AD203B41FA5}">
                      <a16:colId xmlns:a16="http://schemas.microsoft.com/office/drawing/2014/main" val="2789600407"/>
                    </a:ext>
                  </a:extLst>
                </a:gridCol>
                <a:gridCol w="1006303">
                  <a:extLst>
                    <a:ext uri="{9D8B030D-6E8A-4147-A177-3AD203B41FA5}">
                      <a16:colId xmlns:a16="http://schemas.microsoft.com/office/drawing/2014/main" val="993642911"/>
                    </a:ext>
                  </a:extLst>
                </a:gridCol>
                <a:gridCol w="3133593">
                  <a:extLst>
                    <a:ext uri="{9D8B030D-6E8A-4147-A177-3AD203B41FA5}">
                      <a16:colId xmlns:a16="http://schemas.microsoft.com/office/drawing/2014/main" val="992167209"/>
                    </a:ext>
                  </a:extLst>
                </a:gridCol>
              </a:tblGrid>
              <a:tr h="404648">
                <a:tc>
                  <a:txBody>
                    <a:bodyPr/>
                    <a:lstStyle/>
                    <a:p>
                      <a:pPr algn="ctr"/>
                      <a:r>
                        <a:rPr lang="en-US" sz="1800" b="1" kern="1200" noProof="0" dirty="0">
                          <a:solidFill>
                            <a:schemeClr val="tx1"/>
                          </a:solidFill>
                          <a:effectLst/>
                        </a:rPr>
                        <a:t>Variable</a:t>
                      </a:r>
                      <a:endParaRPr lang="en-US" sz="1800" b="1" i="0" kern="1200" noProof="0" dirty="0">
                        <a:solidFill>
                          <a:schemeClr val="tx1"/>
                        </a:solidFill>
                        <a:effectLst/>
                        <a:latin typeface="Google Sans"/>
                        <a:ea typeface="+mn-ea"/>
                        <a:cs typeface="+mn-cs"/>
                      </a:endParaRPr>
                    </a:p>
                  </a:txBody>
                  <a:tcPr anchor="ctr"/>
                </a:tc>
                <a:tc gridSpan="2">
                  <a:txBody>
                    <a:bodyPr/>
                    <a:lstStyle/>
                    <a:p>
                      <a:pPr algn="ctr"/>
                      <a:r>
                        <a:rPr lang="en-US" sz="1800" b="1" kern="1200" noProof="0" dirty="0">
                          <a:solidFill>
                            <a:schemeClr val="tx1"/>
                          </a:solidFill>
                          <a:effectLst/>
                        </a:rPr>
                        <a:t>Explanation</a:t>
                      </a:r>
                      <a:endParaRPr lang="en-US" sz="1800" b="1" i="0" kern="1200" noProof="0" dirty="0">
                        <a:solidFill>
                          <a:schemeClr val="tx1"/>
                        </a:solidFill>
                        <a:effectLst/>
                        <a:latin typeface="Google Sans"/>
                        <a:ea typeface="+mn-ea"/>
                        <a:cs typeface="+mn-cs"/>
                      </a:endParaRPr>
                    </a:p>
                  </a:txBody>
                  <a:tcPr anchor="ctr"/>
                </a:tc>
                <a:tc hMerge="1">
                  <a:txBody>
                    <a:bodyPr/>
                    <a:lstStyle/>
                    <a:p>
                      <a:endParaRPr lang="tr-TR" dirty="0"/>
                    </a:p>
                  </a:txBody>
                  <a:tcPr/>
                </a:tc>
                <a:extLst>
                  <a:ext uri="{0D108BD9-81ED-4DB2-BD59-A6C34878D82A}">
                    <a16:rowId xmlns:a16="http://schemas.microsoft.com/office/drawing/2014/main" val="1928797269"/>
                  </a:ext>
                </a:extLst>
              </a:tr>
              <a:tr h="698433">
                <a:tc>
                  <a:txBody>
                    <a:bodyPr/>
                    <a:lstStyle/>
                    <a:p>
                      <a:pPr algn="ctr"/>
                      <a:r>
                        <a:rPr lang="en-US" sz="1800" b="0" kern="1200" noProof="0" dirty="0">
                          <a:solidFill>
                            <a:schemeClr val="tx2"/>
                          </a:solidFill>
                          <a:effectLst/>
                        </a:rPr>
                        <a:t>Data Source</a:t>
                      </a:r>
                      <a:endParaRPr lang="en-US" sz="1800" b="0" i="0" kern="1200" noProof="0" dirty="0">
                        <a:solidFill>
                          <a:schemeClr val="tx2"/>
                        </a:solidFill>
                        <a:effectLst/>
                        <a:latin typeface="Google Sans"/>
                        <a:ea typeface="+mn-ea"/>
                        <a:cs typeface="+mn-cs"/>
                      </a:endParaRPr>
                    </a:p>
                  </a:txBody>
                  <a:tcPr marL="121920" marR="121920" marT="121920" marB="121920" anchor="ctr"/>
                </a:tc>
                <a:tc gridSpan="2">
                  <a:txBody>
                    <a:bodyPr/>
                    <a:lstStyle/>
                    <a:p>
                      <a:pPr algn="ctr"/>
                      <a:r>
                        <a:rPr lang="en-US" sz="1800" b="0" kern="1200" noProof="0" dirty="0">
                          <a:solidFill>
                            <a:schemeClr val="tx2"/>
                          </a:solidFill>
                          <a:effectLst/>
                        </a:rPr>
                        <a:t>Hotel reviews dataset from TripAdvisor website</a:t>
                      </a:r>
                      <a:endParaRPr lang="en-US" sz="1800" b="0" i="0" kern="1200" noProof="0" dirty="0">
                        <a:solidFill>
                          <a:schemeClr val="tx2"/>
                        </a:solidFill>
                        <a:effectLst/>
                        <a:latin typeface="Google Sans"/>
                        <a:ea typeface="+mn-ea"/>
                        <a:cs typeface="+mn-cs"/>
                      </a:endParaRPr>
                    </a:p>
                  </a:txBody>
                  <a:tcPr anchor="ctr"/>
                </a:tc>
                <a:tc hMerge="1">
                  <a:txBody>
                    <a:bodyPr/>
                    <a:lstStyle/>
                    <a:p>
                      <a:endParaRPr lang="tr-TR" dirty="0"/>
                    </a:p>
                  </a:txBody>
                  <a:tcPr/>
                </a:tc>
                <a:extLst>
                  <a:ext uri="{0D108BD9-81ED-4DB2-BD59-A6C34878D82A}">
                    <a16:rowId xmlns:a16="http://schemas.microsoft.com/office/drawing/2014/main" val="3798136502"/>
                  </a:ext>
                </a:extLst>
              </a:tr>
              <a:tr h="565398">
                <a:tc>
                  <a:txBody>
                    <a:bodyPr/>
                    <a:lstStyle/>
                    <a:p>
                      <a:pPr algn="ctr"/>
                      <a:r>
                        <a:rPr lang="en-US" sz="1800" b="0" kern="1200" noProof="0" dirty="0">
                          <a:solidFill>
                            <a:schemeClr val="tx2"/>
                          </a:solidFill>
                          <a:effectLst/>
                        </a:rPr>
                        <a:t>Data Size</a:t>
                      </a:r>
                      <a:endParaRPr lang="en-US" sz="1800" b="0" i="0" kern="1200" noProof="0" dirty="0">
                        <a:solidFill>
                          <a:schemeClr val="tx2"/>
                        </a:solidFill>
                        <a:effectLst/>
                        <a:latin typeface="Google Sans"/>
                        <a:ea typeface="+mn-ea"/>
                        <a:cs typeface="+mn-cs"/>
                      </a:endParaRPr>
                    </a:p>
                  </a:txBody>
                  <a:tcPr marL="121920" marR="121920" marT="121920" marB="121920" anchor="ctr"/>
                </a:tc>
                <a:tc gridSpan="2">
                  <a:txBody>
                    <a:bodyPr/>
                    <a:lstStyle/>
                    <a:p>
                      <a:pPr algn="ctr"/>
                      <a:r>
                        <a:rPr lang="en-US" sz="1800" b="0" kern="1200" noProof="0" dirty="0">
                          <a:solidFill>
                            <a:schemeClr val="tx2"/>
                          </a:solidFill>
                          <a:effectLst/>
                        </a:rPr>
                        <a:t>20,491 hotel reviews</a:t>
                      </a:r>
                      <a:endParaRPr lang="en-US" sz="1800" b="0" i="0" kern="1200" noProof="0" dirty="0">
                        <a:solidFill>
                          <a:schemeClr val="tx2"/>
                        </a:solidFill>
                        <a:effectLst/>
                        <a:latin typeface="Google Sans"/>
                        <a:ea typeface="+mn-ea"/>
                        <a:cs typeface="+mn-cs"/>
                      </a:endParaRPr>
                    </a:p>
                  </a:txBody>
                  <a:tcPr anchor="ctr"/>
                </a:tc>
                <a:tc hMerge="1">
                  <a:txBody>
                    <a:bodyPr/>
                    <a:lstStyle/>
                    <a:p>
                      <a:endParaRPr lang="tr-TR" dirty="0"/>
                    </a:p>
                  </a:txBody>
                  <a:tcPr/>
                </a:tc>
                <a:extLst>
                  <a:ext uri="{0D108BD9-81ED-4DB2-BD59-A6C34878D82A}">
                    <a16:rowId xmlns:a16="http://schemas.microsoft.com/office/drawing/2014/main" val="3061302979"/>
                  </a:ext>
                </a:extLst>
              </a:tr>
              <a:tr h="698433">
                <a:tc rowSpan="2">
                  <a:txBody>
                    <a:bodyPr/>
                    <a:lstStyle/>
                    <a:p>
                      <a:pPr algn="ctr"/>
                      <a:r>
                        <a:rPr lang="en-US" b="0" noProof="0" dirty="0">
                          <a:solidFill>
                            <a:schemeClr val="tx2"/>
                          </a:solidFill>
                          <a:effectLst/>
                        </a:rPr>
                        <a:t>Variables</a:t>
                      </a:r>
                      <a:endParaRPr lang="en-US" noProof="0" dirty="0">
                        <a:solidFill>
                          <a:schemeClr val="tx2"/>
                        </a:solidFill>
                      </a:endParaRPr>
                    </a:p>
                  </a:txBody>
                  <a:tcPr anchor="ctr"/>
                </a:tc>
                <a:tc>
                  <a:txBody>
                    <a:bodyPr/>
                    <a:lstStyle/>
                    <a:p>
                      <a:pPr algn="ctr"/>
                      <a:r>
                        <a:rPr lang="en-US" b="0" noProof="0" dirty="0">
                          <a:solidFill>
                            <a:schemeClr val="tx2"/>
                          </a:solidFill>
                          <a:effectLst/>
                        </a:rPr>
                        <a:t>Review</a:t>
                      </a:r>
                      <a:endParaRPr lang="en-US" noProof="0" dirty="0">
                        <a:solidFill>
                          <a:schemeClr val="tx2"/>
                        </a:solidFill>
                      </a:endParaRPr>
                    </a:p>
                  </a:txBody>
                  <a:tcPr anchor="ctr"/>
                </a:tc>
                <a:tc>
                  <a:txBody>
                    <a:bodyPr/>
                    <a:lstStyle/>
                    <a:p>
                      <a:pPr algn="ctr"/>
                      <a:r>
                        <a:rPr lang="en-US" b="0" noProof="0" dirty="0">
                          <a:solidFill>
                            <a:schemeClr val="tx2"/>
                          </a:solidFill>
                          <a:effectLst/>
                        </a:rPr>
                        <a:t>Written text of the review</a:t>
                      </a:r>
                      <a:endParaRPr lang="en-US" noProof="0" dirty="0">
                        <a:solidFill>
                          <a:schemeClr val="tx2"/>
                        </a:solidFill>
                      </a:endParaRPr>
                    </a:p>
                  </a:txBody>
                  <a:tcPr anchor="ctr"/>
                </a:tc>
                <a:extLst>
                  <a:ext uri="{0D108BD9-81ED-4DB2-BD59-A6C34878D82A}">
                    <a16:rowId xmlns:a16="http://schemas.microsoft.com/office/drawing/2014/main" val="3855750126"/>
                  </a:ext>
                </a:extLst>
              </a:tr>
              <a:tr h="1297090">
                <a:tc vMerge="1">
                  <a:txBody>
                    <a:bodyPr/>
                    <a:lstStyle/>
                    <a:p>
                      <a:endParaRPr lang="tr-TR" dirty="0"/>
                    </a:p>
                  </a:txBody>
                  <a:tcPr/>
                </a:tc>
                <a:tc>
                  <a:txBody>
                    <a:bodyPr/>
                    <a:lstStyle/>
                    <a:p>
                      <a:pPr algn="ctr"/>
                      <a:r>
                        <a:rPr lang="en-US" b="0" noProof="0" dirty="0">
                          <a:solidFill>
                            <a:schemeClr val="tx2"/>
                          </a:solidFill>
                          <a:effectLst/>
                        </a:rPr>
                        <a:t>Rating</a:t>
                      </a:r>
                      <a:endParaRPr lang="en-US" noProof="0" dirty="0">
                        <a:solidFill>
                          <a:schemeClr val="tx2"/>
                        </a:solidFill>
                      </a:endParaRPr>
                    </a:p>
                  </a:txBody>
                  <a:tcPr anchor="ctr"/>
                </a:tc>
                <a:tc>
                  <a:txBody>
                    <a:bodyPr/>
                    <a:lstStyle/>
                    <a:p>
                      <a:pPr algn="ctr"/>
                      <a:r>
                        <a:rPr lang="en-US" sz="1600" b="0" noProof="0" dirty="0">
                          <a:solidFill>
                            <a:schemeClr val="tx2"/>
                          </a:solidFill>
                          <a:effectLst/>
                        </a:rPr>
                        <a:t>Rating of the hotel from 1 to 5 stars</a:t>
                      </a:r>
                      <a:endParaRPr lang="en-US" sz="1600" noProof="0" dirty="0">
                        <a:solidFill>
                          <a:schemeClr val="tx2"/>
                        </a:solidFill>
                      </a:endParaRPr>
                    </a:p>
                  </a:txBody>
                  <a:tcPr anchor="ctr"/>
                </a:tc>
                <a:extLst>
                  <a:ext uri="{0D108BD9-81ED-4DB2-BD59-A6C34878D82A}">
                    <a16:rowId xmlns:a16="http://schemas.microsoft.com/office/drawing/2014/main" val="3572180945"/>
                  </a:ext>
                </a:extLst>
              </a:tr>
            </a:tbl>
          </a:graphicData>
        </a:graphic>
      </p:graphicFrame>
    </p:spTree>
    <p:extLst>
      <p:ext uri="{BB962C8B-B14F-4D97-AF65-F5344CB8AC3E}">
        <p14:creationId xmlns:p14="http://schemas.microsoft.com/office/powerpoint/2010/main" val="35306135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88248-FC2B-D862-07C4-972FEF33EF78}"/>
              </a:ext>
            </a:extLst>
          </p:cNvPr>
          <p:cNvSpPr>
            <a:spLocks noGrp="1"/>
          </p:cNvSpPr>
          <p:nvPr>
            <p:ph type="title"/>
          </p:nvPr>
        </p:nvSpPr>
        <p:spPr>
          <a:xfrm>
            <a:off x="1039652" y="1054268"/>
            <a:ext cx="10112695" cy="921254"/>
          </a:xfrm>
        </p:spPr>
        <p:txBody>
          <a:bodyPr/>
          <a:lstStyle/>
          <a:p>
            <a:r>
              <a:rPr lang="en-US" b="1" dirty="0"/>
              <a:t>Data Collection</a:t>
            </a:r>
            <a:r>
              <a:rPr lang="tr-TR" b="1" dirty="0"/>
              <a:t> </a:t>
            </a:r>
            <a:endParaRPr lang="tr-TR" dirty="0"/>
          </a:p>
        </p:txBody>
      </p:sp>
      <p:sp>
        <p:nvSpPr>
          <p:cNvPr id="3" name="Content Placeholder 2">
            <a:extLst>
              <a:ext uri="{FF2B5EF4-FFF2-40B4-BE49-F238E27FC236}">
                <a16:creationId xmlns:a16="http://schemas.microsoft.com/office/drawing/2014/main" id="{40094B93-C07E-2390-6C86-761633280A8D}"/>
              </a:ext>
            </a:extLst>
          </p:cNvPr>
          <p:cNvSpPr>
            <a:spLocks noGrp="1"/>
          </p:cNvSpPr>
          <p:nvPr>
            <p:ph idx="1"/>
          </p:nvPr>
        </p:nvSpPr>
        <p:spPr>
          <a:xfrm>
            <a:off x="829444" y="2129218"/>
            <a:ext cx="10322904" cy="3977291"/>
          </a:xfrm>
        </p:spPr>
        <p:txBody>
          <a:bodyPr>
            <a:normAutofit/>
          </a:bodyPr>
          <a:lstStyle/>
          <a:p>
            <a:pPr algn="just">
              <a:buFont typeface="Arial" panose="020B0604020202020204" pitchFamily="34" charset="0"/>
              <a:buChar char="•"/>
            </a:pPr>
            <a:r>
              <a:rPr lang="en-US" b="1" dirty="0"/>
              <a:t>Preprocessing steps</a:t>
            </a:r>
            <a:r>
              <a:rPr lang="en-US" b="1" i="0" dirty="0">
                <a:effectLst/>
                <a:latin typeface="Söhne"/>
              </a:rPr>
              <a:t>: </a:t>
            </a:r>
            <a:r>
              <a:rPr lang="en-US" b="0" i="0" dirty="0">
                <a:solidFill>
                  <a:schemeClr val="tx2"/>
                </a:solidFill>
                <a:effectLst/>
              </a:rPr>
              <a:t>Prior to data analysis, a data cleansing process was performed including:</a:t>
            </a:r>
          </a:p>
        </p:txBody>
      </p:sp>
      <p:sp>
        <p:nvSpPr>
          <p:cNvPr id="5" name="TextBox 4">
            <a:extLst>
              <a:ext uri="{FF2B5EF4-FFF2-40B4-BE49-F238E27FC236}">
                <a16:creationId xmlns:a16="http://schemas.microsoft.com/office/drawing/2014/main" id="{3B72C810-9CE5-BE29-6BFC-F187529B165A}"/>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graphicFrame>
        <p:nvGraphicFramePr>
          <p:cNvPr id="6" name="عنصر نائب للمحتوى 14">
            <a:extLst>
              <a:ext uri="{FF2B5EF4-FFF2-40B4-BE49-F238E27FC236}">
                <a16:creationId xmlns:a16="http://schemas.microsoft.com/office/drawing/2014/main" id="{083B892D-67AF-AA8B-BDC8-6C8D1714C2B2}"/>
              </a:ext>
            </a:extLst>
          </p:cNvPr>
          <p:cNvGraphicFramePr>
            <a:graphicFrameLocks/>
          </p:cNvGraphicFramePr>
          <p:nvPr>
            <p:extLst>
              <p:ext uri="{D42A27DB-BD31-4B8C-83A1-F6EECF244321}">
                <p14:modId xmlns:p14="http://schemas.microsoft.com/office/powerpoint/2010/main" val="1319573520"/>
              </p:ext>
            </p:extLst>
          </p:nvPr>
        </p:nvGraphicFramePr>
        <p:xfrm>
          <a:off x="692084" y="3138369"/>
          <a:ext cx="8141990" cy="28855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صورة 6" descr="صورة تحتوي على أزرق كهربائي, أزرق, أزرق الكوبالت, في الخارج&#10;&#10;تم إنشاء الوصف تلقائياً">
            <a:extLst>
              <a:ext uri="{FF2B5EF4-FFF2-40B4-BE49-F238E27FC236}">
                <a16:creationId xmlns:a16="http://schemas.microsoft.com/office/drawing/2014/main" id="{378F66DF-D06E-21DD-9CAE-ECF20EFF0552}"/>
              </a:ext>
            </a:extLst>
          </p:cNvPr>
          <p:cNvPicPr>
            <a:picLocks noChangeAspect="1"/>
          </p:cNvPicPr>
          <p:nvPr/>
        </p:nvPicPr>
        <p:blipFill rotWithShape="1">
          <a:blip r:embed="rId8">
            <a:extLst>
              <a:ext uri="{28A0092B-C50C-407E-A947-70E740481C1C}">
                <a14:useLocalDpi xmlns:a14="http://schemas.microsoft.com/office/drawing/2010/main" val="0"/>
              </a:ext>
            </a:extLst>
          </a:blip>
          <a:srcRect l="28909" r="22000"/>
          <a:stretch/>
        </p:blipFill>
        <p:spPr>
          <a:xfrm>
            <a:off x="8971434" y="3134711"/>
            <a:ext cx="2547031" cy="2889248"/>
          </a:xfrm>
          <a:prstGeom prst="roundRect">
            <a:avLst/>
          </a:prstGeom>
        </p:spPr>
      </p:pic>
    </p:spTree>
    <p:extLst>
      <p:ext uri="{BB962C8B-B14F-4D97-AF65-F5344CB8AC3E}">
        <p14:creationId xmlns:p14="http://schemas.microsoft.com/office/powerpoint/2010/main" val="4183713333"/>
      </p:ext>
    </p:extLst>
  </p:cSld>
  <p:clrMapOvr>
    <a:masterClrMapping/>
  </p:clrMapOvr>
</p:sld>
</file>

<file path=ppt/theme/theme1.xml><?xml version="1.0" encoding="utf-8"?>
<a:theme xmlns:a="http://schemas.openxmlformats.org/drawingml/2006/main" name="frontiertech">
  <a:themeElements>
    <a:clrScheme name="Custom 2">
      <a:dk1>
        <a:srgbClr val="FEFFFE"/>
      </a:dk1>
      <a:lt1>
        <a:srgbClr val="FFFFFF"/>
      </a:lt1>
      <a:dk2>
        <a:srgbClr val="FEFFFE"/>
      </a:dk2>
      <a:lt2>
        <a:srgbClr val="E7E6E6"/>
      </a:lt2>
      <a:accent1>
        <a:srgbClr val="FEC736"/>
      </a:accent1>
      <a:accent2>
        <a:srgbClr val="4CA2A9"/>
      </a:accent2>
      <a:accent3>
        <a:srgbClr val="5E73AC"/>
      </a:accent3>
      <a:accent4>
        <a:srgbClr val="B68A29"/>
      </a:accent4>
      <a:accent5>
        <a:srgbClr val="5B9BD5"/>
      </a:accent5>
      <a:accent6>
        <a:srgbClr val="70AD47"/>
      </a:accent6>
      <a:hlink>
        <a:srgbClr val="FEC736"/>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ntiertech" id="{080EFA3D-C8D7-854C-92B6-C1B57E0C876C}" vid="{B32CB7BD-E073-884D-B079-B7B9A4B05A1F}"/>
    </a:ext>
  </a:extLst>
</a:theme>
</file>

<file path=ppt/theme/theme2.xml><?xml version="1.0" encoding="utf-8"?>
<a:theme xmlns:a="http://schemas.openxmlformats.org/drawingml/2006/main" name="frontiertech">
  <a:themeElements>
    <a:clrScheme name="Custom 2">
      <a:dk1>
        <a:srgbClr val="FEFFFE"/>
      </a:dk1>
      <a:lt1>
        <a:srgbClr val="FFFFFF"/>
      </a:lt1>
      <a:dk2>
        <a:srgbClr val="FEFFFE"/>
      </a:dk2>
      <a:lt2>
        <a:srgbClr val="E7E6E6"/>
      </a:lt2>
      <a:accent1>
        <a:srgbClr val="FEC736"/>
      </a:accent1>
      <a:accent2>
        <a:srgbClr val="4CA2A9"/>
      </a:accent2>
      <a:accent3>
        <a:srgbClr val="5E73AC"/>
      </a:accent3>
      <a:accent4>
        <a:srgbClr val="B68A29"/>
      </a:accent4>
      <a:accent5>
        <a:srgbClr val="5B9BD5"/>
      </a:accent5>
      <a:accent6>
        <a:srgbClr val="70AD47"/>
      </a:accent6>
      <a:hlink>
        <a:srgbClr val="FEC736"/>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ntiertech" id="{080EFA3D-C8D7-854C-92B6-C1B57E0C876C}" vid="{B32CB7BD-E073-884D-B079-B7B9A4B05A1F}"/>
    </a:ext>
  </a:extLst>
</a:theme>
</file>

<file path=ppt/theme/theme3.xml><?xml version="1.0" encoding="utf-8"?>
<a:theme xmlns:a="http://schemas.openxmlformats.org/drawingml/2006/main" name="frontiertech">
  <a:themeElements>
    <a:clrScheme name="Custom 2">
      <a:dk1>
        <a:srgbClr val="FEFFFE"/>
      </a:dk1>
      <a:lt1>
        <a:srgbClr val="FFFFFF"/>
      </a:lt1>
      <a:dk2>
        <a:srgbClr val="FEFFFE"/>
      </a:dk2>
      <a:lt2>
        <a:srgbClr val="E7E6E6"/>
      </a:lt2>
      <a:accent1>
        <a:srgbClr val="FEC736"/>
      </a:accent1>
      <a:accent2>
        <a:srgbClr val="4CA2A9"/>
      </a:accent2>
      <a:accent3>
        <a:srgbClr val="FEFFFF"/>
      </a:accent3>
      <a:accent4>
        <a:srgbClr val="FE567D"/>
      </a:accent4>
      <a:accent5>
        <a:srgbClr val="5B9BD5"/>
      </a:accent5>
      <a:accent6>
        <a:srgbClr val="FFFEFD"/>
      </a:accent6>
      <a:hlink>
        <a:srgbClr val="FDFFFD"/>
      </a:hlink>
      <a:folHlink>
        <a:srgbClr val="FFFEFD"/>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ntiertech" id="{080EFA3D-C8D7-854C-92B6-C1B57E0C876C}" vid="{B32CB7BD-E073-884D-B079-B7B9A4B05A1F}"/>
    </a:ext>
  </a:extLst>
</a:theme>
</file>

<file path=ppt/theme/theme4.xml><?xml version="1.0" encoding="utf-8"?>
<a:theme xmlns:a="http://schemas.openxmlformats.org/drawingml/2006/main" name="frontiertech">
  <a:themeElements>
    <a:clrScheme name="Custom 2">
      <a:dk1>
        <a:srgbClr val="FEFFFE"/>
      </a:dk1>
      <a:lt1>
        <a:srgbClr val="FFFFFF"/>
      </a:lt1>
      <a:dk2>
        <a:srgbClr val="FEFFFE"/>
      </a:dk2>
      <a:lt2>
        <a:srgbClr val="E7E6E6"/>
      </a:lt2>
      <a:accent1>
        <a:srgbClr val="FEC736"/>
      </a:accent1>
      <a:accent2>
        <a:srgbClr val="4CA2A9"/>
      </a:accent2>
      <a:accent3>
        <a:srgbClr val="5E73AC"/>
      </a:accent3>
      <a:accent4>
        <a:srgbClr val="B68A29"/>
      </a:accent4>
      <a:accent5>
        <a:srgbClr val="5B9BD5"/>
      </a:accent5>
      <a:accent6>
        <a:srgbClr val="70AD47"/>
      </a:accent6>
      <a:hlink>
        <a:srgbClr val="FEC736"/>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ntiertech" id="{080EFA3D-C8D7-854C-92B6-C1B57E0C876C}" vid="{B32CB7BD-E073-884D-B079-B7B9A4B05A1F}"/>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8024aa29-09e0-41bf-a8ba-de7a3ccff2d2" xsi:nil="true"/>
    <lcf76f155ced4ddcb4097134ff3c332f xmlns="30072bdd-44e3-492a-9bf3-41313a20fa59">
      <Terms xmlns="http://schemas.microsoft.com/office/infopath/2007/PartnerControls"/>
    </lcf76f155ced4ddcb4097134ff3c332f>
    <SharedWithUsers xmlns="8024aa29-09e0-41bf-a8ba-de7a3ccff2d2">
      <UserInfo>
        <DisplayName>Ipek beril Benli</DisplayName>
        <AccountId>43</AccountId>
        <AccountType/>
      </UserInfo>
    </SharedWithUser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4E2296B40A12549AAF59F14837A4C74" ma:contentTypeVersion="13" ma:contentTypeDescription="Create a new document." ma:contentTypeScope="" ma:versionID="8dcfb88d3270fafa381daa4411591c9c">
  <xsd:schema xmlns:xsd="http://www.w3.org/2001/XMLSchema" xmlns:xs="http://www.w3.org/2001/XMLSchema" xmlns:p="http://schemas.microsoft.com/office/2006/metadata/properties" xmlns:ns2="30072bdd-44e3-492a-9bf3-41313a20fa59" xmlns:ns3="8024aa29-09e0-41bf-a8ba-de7a3ccff2d2" targetNamespace="http://schemas.microsoft.com/office/2006/metadata/properties" ma:root="true" ma:fieldsID="f2130b10d26f37cd1d597ea78e321af3" ns2:_="" ns3:_="">
    <xsd:import namespace="30072bdd-44e3-492a-9bf3-41313a20fa59"/>
    <xsd:import namespace="8024aa29-09e0-41bf-a8ba-de7a3ccff2d2"/>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DateTaken"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0072bdd-44e3-492a-9bf3-41313a20fa5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f8ebb0a5-c57d-4c3a-bec7-8a38252dd05c"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024aa29-09e0-41bf-a8ba-de7a3ccff2d2"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4bd73786-374d-4abd-9f6d-0da803826b8d}" ma:internalName="TaxCatchAll" ma:showField="CatchAllData" ma:web="8024aa29-09e0-41bf-a8ba-de7a3ccff2d2">
      <xsd:complexType>
        <xsd:complexContent>
          <xsd:extension base="dms:MultiChoiceLookup">
            <xsd:sequence>
              <xsd:element name="Value" type="dms:Lookup" maxOccurs="unbounded" minOccurs="0" nillable="true"/>
            </xsd:sequence>
          </xsd:extension>
        </xsd:complexContent>
      </xsd:complexType>
    </xsd:element>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673DD53-6A06-4588-9E9A-777572FF2106}">
  <ds:schemaRefs>
    <ds:schemaRef ds:uri="http://schemas.microsoft.com/sharepoint/v3/contenttype/forms"/>
  </ds:schemaRefs>
</ds:datastoreItem>
</file>

<file path=customXml/itemProps2.xml><?xml version="1.0" encoding="utf-8"?>
<ds:datastoreItem xmlns:ds="http://schemas.openxmlformats.org/officeDocument/2006/customXml" ds:itemID="{0DEDE2C8-FC7C-4381-A834-6FD8DD37E8B0}">
  <ds:schemaRefs>
    <ds:schemaRef ds:uri="http://purl.org/dc/elements/1.1/"/>
    <ds:schemaRef ds:uri="http://schemas.microsoft.com/office/infopath/2007/PartnerControls"/>
    <ds:schemaRef ds:uri="8024aa29-09e0-41bf-a8ba-de7a3ccff2d2"/>
    <ds:schemaRef ds:uri="http://purl.org/dc/dcmitype/"/>
    <ds:schemaRef ds:uri="http://purl.org/dc/terms/"/>
    <ds:schemaRef ds:uri="http://schemas.microsoft.com/office/2006/metadata/properties"/>
    <ds:schemaRef ds:uri="30072bdd-44e3-492a-9bf3-41313a20fa59"/>
    <ds:schemaRef ds:uri="http://schemas.microsoft.com/office/2006/documentManagement/type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E62FF70B-FFC7-48CB-B09C-960C61FEE49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0072bdd-44e3-492a-9bf3-41313a20fa59"/>
    <ds:schemaRef ds:uri="8024aa29-09e0-41bf-a8ba-de7a3ccff2d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1687</TotalTime>
  <Words>2179</Words>
  <Application>Microsoft Office PowerPoint</Application>
  <PresentationFormat>شاشة عريضة</PresentationFormat>
  <Paragraphs>453</Paragraphs>
  <Slides>36</Slides>
  <Notes>10</Notes>
  <HiddenSlides>0</HiddenSlides>
  <MMClips>0</MMClips>
  <ScaleCrop>false</ScaleCrop>
  <HeadingPairs>
    <vt:vector size="6" baseType="variant">
      <vt:variant>
        <vt:lpstr>الخطوط المستخدمة</vt:lpstr>
      </vt:variant>
      <vt:variant>
        <vt:i4>8</vt:i4>
      </vt:variant>
      <vt:variant>
        <vt:lpstr>نسق</vt:lpstr>
      </vt:variant>
      <vt:variant>
        <vt:i4>4</vt:i4>
      </vt:variant>
      <vt:variant>
        <vt:lpstr>عناوين الشرائح</vt:lpstr>
      </vt:variant>
      <vt:variant>
        <vt:i4>36</vt:i4>
      </vt:variant>
    </vt:vector>
  </HeadingPairs>
  <TitlesOfParts>
    <vt:vector size="48" baseType="lpstr">
      <vt:lpstr>Arial</vt:lpstr>
      <vt:lpstr>Arial,Sans-Serif</vt:lpstr>
      <vt:lpstr>Calibri</vt:lpstr>
      <vt:lpstr>Calibri Light</vt:lpstr>
      <vt:lpstr>Courier New</vt:lpstr>
      <vt:lpstr>Google Sans</vt:lpstr>
      <vt:lpstr>Helvetica Neue Thin</vt:lpstr>
      <vt:lpstr>Söhne</vt:lpstr>
      <vt:lpstr>frontiertech</vt:lpstr>
      <vt:lpstr>frontiertech</vt:lpstr>
      <vt:lpstr>frontiertech</vt:lpstr>
      <vt:lpstr>frontiertech</vt:lpstr>
      <vt:lpstr>Sentiment Analysis on Hotel Reviews Using Machine Learning Techniques</vt:lpstr>
      <vt:lpstr>Outline</vt:lpstr>
      <vt:lpstr>Concept note and implementation plan</vt:lpstr>
      <vt:lpstr>Background</vt:lpstr>
      <vt:lpstr>Objectives</vt:lpstr>
      <vt:lpstr>SDG Relation</vt:lpstr>
      <vt:lpstr>Data</vt:lpstr>
      <vt:lpstr>Data Collection </vt:lpstr>
      <vt:lpstr>Data Collection </vt:lpstr>
      <vt:lpstr>Exploratory Data Analysis (EDA)</vt:lpstr>
      <vt:lpstr>Feature Engineering</vt:lpstr>
      <vt:lpstr>Model</vt:lpstr>
      <vt:lpstr>Model Selection and Training</vt:lpstr>
      <vt:lpstr>Model Selection and Training</vt:lpstr>
      <vt:lpstr>Model Selection and Training</vt:lpstr>
      <vt:lpstr>Model Evaluation and Hyperparameter Tuning</vt:lpstr>
      <vt:lpstr>Models Performance</vt:lpstr>
      <vt:lpstr>Model Evaluation and Hyperparameter Tuning</vt:lpstr>
      <vt:lpstr>Model Refinement Overview</vt:lpstr>
      <vt:lpstr>Techniques for Model Improvement</vt:lpstr>
      <vt:lpstr>Techniques for Model Improvement</vt:lpstr>
      <vt:lpstr>Techniques for Model Improvement</vt:lpstr>
      <vt:lpstr>Test Submission Overview</vt:lpstr>
      <vt:lpstr> Metrics and Results on Test Dataset</vt:lpstr>
      <vt:lpstr>Results</vt:lpstr>
      <vt:lpstr>Results</vt:lpstr>
      <vt:lpstr>Evaluation Results</vt:lpstr>
      <vt:lpstr>Evaluation Results</vt:lpstr>
      <vt:lpstr>Evaluation Results</vt:lpstr>
      <vt:lpstr>Evaluation Results</vt:lpstr>
      <vt:lpstr>Evaluation Results</vt:lpstr>
      <vt:lpstr>Evaluation Results</vt:lpstr>
      <vt:lpstr>Comparison of results</vt:lpstr>
      <vt:lpstr>Deployment</vt:lpstr>
      <vt:lpstr>Future Work</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ANAS</dc:creator>
  <cp:lastModifiedBy>Anas Rajah</cp:lastModifiedBy>
  <cp:revision>155</cp:revision>
  <dcterms:created xsi:type="dcterms:W3CDTF">2023-07-17T12:29:49Z</dcterms:created>
  <dcterms:modified xsi:type="dcterms:W3CDTF">2023-12-11T14:36:44Z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0x010100F4E2296B40A12549AAF59F14837A4C74</vt:lpwstr>
  </property>
  <property fmtid="{D5CDD505-2E9C-101B-9397-08002B2CF9AE}" pid="3" name="MediaServiceImageTags">
    <vt:lpwstr/>
  </property>
</Properties>
</file>

<file path=docProps/thumbnail.jpeg>
</file>